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-binding to Juniperus ashei allergens is mediated by N-glycans different to classic CCDs.
•N-glycan from J. ashei pollen triggers basophil activation.
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•GnGnXF3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most abundant glycan in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ashei extract and contains a novel IgE-glycotope.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Between N-Glycan GnGnXF3 and the Allergic Immune Response Against Juniperus ashei Pollen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Javier Álvarez,  Nuria Parody,  David Calzada,  Tamara Aranda,  Ana Renshaw,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Pages:1935-1944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://doi.org/10.1111/all.16475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</Words>
  <Application>Microsoft Office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2025-07-15T19:55:39Z</dcterms:modified>
</cp:coreProperties>
</file>