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 pivotal Phase III DBPC adaptive trial was conducted with PQ Grass 27600 SU.
•The primary endpoint EAACI-CSMS0-6 demonstrated a highly significant, clinically meaningful improvement for PQ Grass of -0.27 points (95% CI: -0.42 to -0.12), corresponding to a relative difference of -20.3% (p=0.0005) over placebo.
• Highly consistent secondary endpoints and a supportive safety profile was confirmed.</a:t>
            </a: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Injections of Modified Adjuvanted PQ Grass Is Effective and Well-Tolerated in a Pivotal Phase III Trial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 Zielen,  Jonathan A. Bernstein,  Gunter J. Sturm,  Marek Jutel,  Oliver Pfaar,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1982-1994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://doi.org/10.1111/all.16491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9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2025-07-15T19:54:58Z</dcterms:modified>
</cp:coreProperties>
</file>