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siR-7-EM/KK-46 (MIR 19®) is a siRNA-based anti-SARS-CoV-2 antiviral targeting viral RdRp.
•In adult outpatients with mild COVID-19 inhaled 5.55 mg/day of MIR 19® reduces the risk of developing moderate/severe COVID-19 by more than 50% as compared to standard therapy.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MIR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® is effective and well tolerated in non-hospitalized adult patients (18-65 years old).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2-3 Trial: Prevention of the Progression to Moderate and Severe COVID-19 in SARS-CoV-2-Infected Non-Hospitalized Adults With Inhaled siRNA-Based MIR 19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Khaitov,  A. Nikonova,  V. Smirnov,  I. Shilovsky,  I. Kofiadi,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2031-2042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://doi.org/10.1111/all.16515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2025-07-15T19:54:15Z</dcterms:modified>
</cp:coreProperties>
</file>