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investigated the mechanisms by which a previously established VLP-based anti-IgE vaccine protects from allergic anaphylaxis.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show that passively administered vaccine-induced IgGs protect mice from anaphylaxis without side effects.
• In mast cells, the IgGs prevent free IgE binding to FcεRI, but fail to bind and activate FcεRI-displayed IgE.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53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Vaccine-Induced Anti-IgE Antibodies Neutralize Free IgE but Fail to Bind and Activate Mast Cell-Displayed IgE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Zahra Gharailoo,  Monique Vogel,  Paul Engeroff,  Martin F. Bachmann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1995-2007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://doi.org/10.1111/all.16530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5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126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2025-07-15T19:53:36Z</dcterms:modified>
</cp:coreProperties>
</file>