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An assay was developed to measure the allergoid content in adjuvanted grass allergoid AIT drug product (AIT-DPs) at the finished product level.
• Both polyclonal rabbit sera or a mouse anti-Phl p 5 mAb can be used, allowing differential product analysis.
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All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tested grass pollen AIT-DPs of different manufacturers could be quantified using a defined reference demonstrating broad applicability of the assay.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5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Immunological In Vitro Assay for Quantification of Adjuvanted Allergoids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Schlünder,  J. Echternach,  D. Bartel,  V. Mahler,  M. D. Mühlebach,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2008-2017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://doi.org/10.1111/all.16543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5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2025-07-15T19:53:12Z</dcterms:modified>
</cp:coreProperties>
</file>