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Different functions of an allergy app were tested for clinical benefit in a randomized, controlled trial in patients with grass pollen allergy.
• Participants with pollen forecast function took more medication and had less symptoms than participants without pollen forecast.
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 forecast was developed based on the study data.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Benefits of a Randomized Allergy App Intervention in Grass Pollen Sufferers: A Controlled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 Holzmann,  Johannes Karg,  Matthias Reiger,  Rajiv Kharbal,  Paola Romano,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1945-1955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://doi.org/10.1111/all.16558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2025-07-15T19:52:41Z</dcterms:modified>
</cp:coreProperties>
</file>