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9" d="100"/>
          <a:sy n="19" d="100"/>
        </p:scale>
        <p:origin x="1954" y="86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We used a pediatric epigenetic clock to assess epigenetic age in children from a German birth cohort.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Accelerated epigenetic aging was found to be related to the presence of allergic diseases like asthma, rhinitis or eczema, but not to non-symptomatic aeroallergen sensitization.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This was supported by an epigenetic age acceleration gradient </a:t>
            </a:r>
            <a:r>
              <a:rPr lang="en-US" sz="340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response to 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allergic disease persistence and allergic multimorbidity.</a:t>
            </a:r>
          </a:p>
          <a:p>
            <a:r>
              <a:rPr lang="en-US" sz="340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58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Childhood Asthma and Allergy Are Related to Accelerated Epigenetic Aging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Miriam Leskien,  Elisabeth Thiering,  Zhebin Yu,  Anke Huels,  Yueli Yao,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Pages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1912-1922</a:t>
            </a:r>
          </a:p>
          <a:p>
            <a:pPr algn="ctr"/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https://doi.org/10.1111/all.16583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58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0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137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Kilic</cp:lastModifiedBy>
  <cp:revision>23</cp:revision>
  <cp:lastPrinted>2019-03-05T14:03:58Z</cp:lastPrinted>
  <dcterms:created xsi:type="dcterms:W3CDTF">2019-03-05T14:03:40Z</dcterms:created>
  <dcterms:modified xsi:type="dcterms:W3CDTF">2025-07-15T19:52:04Z</dcterms:modified>
</cp:coreProperties>
</file>