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7" d="100"/>
          <a:sy n="17" d="100"/>
        </p:scale>
        <p:origin x="77" y="197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 6-month randomized, double-blind, placebo-controlled first-in-human clinical trial was conducted in birch pollen allergic patients comparing the Bet v 1-fold-variant BM41 with a licensed birch pollen extract-based treatment, as active comparator, and placebo.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Despite SPT-confirmed hypo-allergenicity (~50% compared to natural Bet v 1), more adverse events occurred in response to BM41.
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BPE-AC, the sIgG4/sIgG1 ratio tripled over time whereas for BM41 it stagnated.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BM41 induced efficient serum inhibitory activity for sIgE compared to placebo but was 12-32% less efficient than BPE-AC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SCIT With Hypoallergenic Bet v 1 Compared to Conventional Extract: Poorer Blocking Antibody Capacity Dominated by IgG1 Instead of IgG4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Lorenz Aglas,  Line Kring Tannert,  Serge A. Versteeg,  Scott A. Smith,  Ewa A. Bartko,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issue;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2018-2030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://doi.org/10.1111/all.16606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2025-07-15T19:48:26Z</dcterms:modified>
</cp:coreProperties>
</file>