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9" d="100"/>
          <a:sy n="19" d="100"/>
        </p:scale>
        <p:origin x="192" y="8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We performed guided multi-domain clustering of symptoms and triggers in school-age children across three birth cohorts.
• Using 15 variables, five clusters were identified.  Two clusters showed a high prevalence of asthma with persistent symptoms.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Questions on shortness of breath and chest tightness upon awakening </a:t>
            </a:r>
            <a:r>
              <a:rPr lang="en-US" sz="3401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were key to </a:t>
            </a:r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identifying “Post-bronchiolitis resolving asthma”.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7/15/2025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617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Patterns of Respiratory Symptoms and Asthma Diagnosis in School-Age Children: Three Birth Cohorts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Alex Cucco,  Angela Simpson,  Sadia Haider,  Clare Murray,  Stephen Turner,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issue;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pages:1923-1934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://doi.org/10.1111/all.16617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617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62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135</Words>
  <Application>Microsoft Office PowerPoint</Application>
  <PresentationFormat>Custom</PresentationFormat>
  <Paragraphs>10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Rüya Kilic</cp:lastModifiedBy>
  <cp:revision>23</cp:revision>
  <cp:lastPrinted>2019-03-05T14:03:58Z</cp:lastPrinted>
  <dcterms:created xsi:type="dcterms:W3CDTF">2019-03-05T14:03:40Z</dcterms:created>
  <dcterms:modified xsi:type="dcterms:W3CDTF">2025-07-15T19:47:30Z</dcterms:modified>
</cp:coreProperties>
</file>