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HLA-DR+ Treg cells, Th2 cytokines and IL-10 cytokine are responsive to allergen exposure.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allergen-responsive HLA-DR+ Treg cells and IL-10 cytokine are associated with desensitization outcome (success or failure of desensitization).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allergen responsive Th2 cytokines did not show significant differences between participants with success versus failure of desensitization, although omalizumab-assisted mOIT significantly reduced Th2 cytokine production.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HLA-DR+ regulatory T cells and IL-10 are associated with success or failure of desensitization outcomes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Xiaoying Zhou,  Diane Dunham,  Sayantani B. Sindher,  Andrew Long,  Andrea Fernandes,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 762-774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2025-03-18T22:34:55Z</dcterms:modified>
</cp:coreProperties>
</file>