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Pru av 1 and Cor a 1.04 served to immunologically characterize IgG induced by SLIT with rMal d 1 or rBet v 1.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Pru av 1 is more identical to Mal d 1 than to Bet v 1, the identity of Cor a 1.04 to both allergens is comparable.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Either SLIT induced cross-reactive IgG, only rMal d 1-SLIT-induced IgG blocked IgE-binding to Pru av 1.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Cross-blocking correlated with stronger binding-force and higher surface identity of allergens.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Cross-protection of allergen immunotherapy-induced antibodies to related allergens requires a high degree of structural identity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Hilal Demir,  Christian Radauer,  Maria R. Strobl,  Stephan Scheurer,  Tamar Kinaciyan,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785-794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://doi.org/10.1111/all.16323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2025-03-18T22:35:38Z</dcterms:modified>
</cp:coreProperties>
</file>