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7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Arial Unicode MS"/>
              </a:rPr>
              <a:t>In a murine model of asthma, DEP treatment exacerbated neutrophil infiltration and allergic airway inflammation by increasing intracellular ROS.</a:t>
            </a:r>
            <a:endParaRPr lang="en-CH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Arial Unicode MS"/>
              </a:rPr>
              <a:t>Treatment with a PGRN-derived fragment (FBAC) attenuated the DEP-induced allergic airway inflammation by reducing intracellular ROS.</a:t>
            </a:r>
            <a:endParaRPr lang="en-CH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Arial Unicode MS"/>
              </a:rPr>
              <a:t>PGRN-derived fragments may represent a novel therapeutic strategy for asthmatic patients residing in areas with high levels of air pollutants.</a:t>
            </a:r>
            <a:endParaRPr lang="en-CH" sz="1800"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Progranulin derivative attenuates lung neutrophilic infiltration from diesel exhaust particle exposure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Ryang Lee,  Mini Jeong,  Kyomoon Koo,  Sin-Jeong Kim,  Min Ju Pyo,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Pages: 703-714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https://doi.org/10.1111/all.16362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48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2025-03-18T22:37:20Z</dcterms:modified>
</cp:coreProperties>
</file>