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Phase III efficacy and safety trial of SQ tree SLIT-tablet vs placebo in 952 children (5-17 years) with birch pollen induced AR/C (birch homologous group).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SQ tree SLIT-tablet demonstrated a statistically significant and clinically relevant treatment effect with a reduction in the combined symptom and medication score during both birch and tree pollen seasons.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Treatment was generally well-tolerated.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36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SQ tree sublingual immunotherapy tablet is effective and well tolerated in children—A pivotal phase III trial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Monika Gappa,  Rémi Gagnon,  Fritz Horak,  Ewa Cichocka-Jarosz,  Terrie Dalgaard,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795-806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://doi.org/10.1111/all.16363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36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148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2025-03-18T22:39:58Z</dcterms:modified>
</cp:coreProperties>
</file>