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This study investigates whether STING-induced neutrophilic lung inflammation mimics severe asthma.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STING activation during allergic challenge triggers neutrophilic asthma accompanied by a Th1 and pro-inflammatory cytokine in addition to the Th2 cytokines resulting in an epithelial barrier damage, cell death and self-dsDNA release with increased mucus hypersecretion.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STING agonists induce N2 (ARG1+NOS2-) versus N1 (NOS2+ARG1-) neutrophil polarization and NETs formation.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3/18/2025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36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STING-dependent induction of neutrophilic asthma exacerbation in response to house dust mite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Yasmine Messaoud-Nacer,  Elodie Culerier,  Stéphanie Rose,  Isabelle Maillet,  Rania Boussad,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2025;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 715-737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://doi.org/10.1111/all.16369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36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148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2025-03-18T22:40:34Z</dcterms:modified>
</cp:coreProperties>
</file>