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evaluated safety and tolerability of house dust mite SCIT during dose escalation with a new One-Strength regimen (6 injections, Strength 3) compared to the Standard regimen (14 injections, Strengths 1-3) in adults and adolescents.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Safety and tolerability were comparable between the two regimens, adults and adolescents, as well as asthmatics and the total population.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One-strength dose escalation of house dust mite depot product for subcutaneous immunotherapy is safe and tolerable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Jutel,  C. Vogelberg,  K. Duwensee,  D. Troyke,  L. Klimek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Pages:807-816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://doi.org/10.1111/all.16370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2025-03-18T22:42:20Z</dcterms:modified>
</cp:coreProperties>
</file>