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CRUSE® is a mobile app in which patients with chronic spontaneous urticaria can register their daily symptoms through three VASs.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assesses the concurrent validity, reliability and responsiveness of the three VASs available in the daily monitoring questionnaire of the CRUSE® app.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VASs of CRUSE app display high concurrent validity and intra-rater reliability, as well as moderate-high test-retest reliability and responsiveness.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Validity, reliability and responsiveness of digital visual analogue scales for chronic spontaneous urticaria monitoring: A CRUSE® mobile health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Bernardo Sousa-Pinto,  Aiste Ramanauskaite,  Sophia Neisinger,  Ellen Witte-Händel,  Ana M. Gimenez-Arnau,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750-761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://doi.org/10.1111/all.16371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2025-03-18T22:42:45Z</dcterms:modified>
</cp:coreProperties>
</file>