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This pivotal phase III study investigates subcutaneous immunotherapy with T502 in birch-pollen induced allergic rhinoconjunctivitis.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298 birch-pollen allergic adults received short-course treatment of placebo or 10,000 mTU/mL of T502.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The treatment with mannan-conjugated birch pollen polymerized allergoid resulted in a reduction of CSMS by 33% (median) and a 6.2-fold increased production of Bet v1 specific IgG4 compared to placebo.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38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Short-course subcutaneous treatment with birch pollen allergoids greatly improves symptom and medication scores in birch allergy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Ralph Mösges,  Esther Raskopf,  Ludger Klimek,  Oliver Pfaar,  Stefan Zielen,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2025; 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Pages:817-826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://doi.org/10.1111/all.16387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38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146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2025-03-18T22:45:57Z</dcterms:modified>
</cp:coreProperties>
</file>