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14" d="100"/>
          <a:sy n="14" d="100"/>
        </p:scale>
        <p:origin x="173" y="173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BAT is an alternative to NAC for the investigation of the clinical relevance of SPT positivities.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BAT can decrease the number of NAC needed for LAR and DAR diagnosis, but a NAC is still required in case of negative BAT.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Severe rhinitis and conjunctivitis are predictors of BAT positivity in LAR subjects and allergic patients, respectively.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   
.</a:t>
            </a: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6390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04698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Investigation of the diagnostic accuracy of basophil activation test for allergic phenotypes of rhinitis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Almudena Testera-Montes,  Adriana Ariza,  Rosa Alba Sola-Martinez,  Carlos Jose Aranda,  Guillermo Bentabol-Ramos,  et al.</a:t>
            </a:r>
          </a:p>
          <a:p>
            <a:pPr algn="ctr"/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2025; </a:t>
            </a:r>
            <a:r>
              <a:rPr lang="en-US" sz="360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Pages:738-749</a:t>
            </a:r>
          </a:p>
          <a:p>
            <a:pPr algn="ctr"/>
            <a:r>
              <a:rPr lang="en-US" sz="360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://doi.org/10.1111/all.16390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" name="Picture 15" descr="all.1639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313" y="4693923"/>
            <a:ext cx="19893600" cy="132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141</Words>
  <Application>Microsoft Office PowerPoint</Application>
  <PresentationFormat>Custom</PresentationFormat>
  <Paragraphs>12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allergy</cp:lastModifiedBy>
  <cp:revision>21</cp:revision>
  <cp:lastPrinted>2019-03-05T14:03:58Z</cp:lastPrinted>
  <dcterms:created xsi:type="dcterms:W3CDTF">2019-03-05T14:03:40Z</dcterms:created>
  <dcterms:modified xsi:type="dcterms:W3CDTF">2025-03-18T22:46:31Z</dcterms:modified>
</cp:coreProperties>
</file>