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aimed to validate a new method, named LuLIPLEX, for multiplexed bioluminescent detection of sIgE against 20 major molecular allergens.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Head-to-head comparison between LuLIPLEX and standard IgE detection methods showed a high correlation for all allergens tested.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LuLIPLEX permits simultaneous quantification of IgE against 20 major food and aeroallergens within 45 min using small benchtop luminometers, which could permit point-of-care testing of specific IgE profiles in allergic subjects.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LuLIPLEX: A Fast, Highly Sensitive, and Multiplexed Method for the Detection of IgE Against Major Allergens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Edouard Leveque,  Cyprien Pecalvel,  Natacha Casanovas,  Sophie Goyard,  Yves L. Janin,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Pages:849-860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://doi.org/10.1111/all.16403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2025-03-18T22:47:16Z</dcterms:modified>
</cp:coreProperties>
</file>