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examines relationships between peanut sIgE and age at baseline and remission, in children aged 1-10 who completed 18 months of OIT in the PPOIT-003 RCT.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Peanut sIgE at baseline predicts remission but age does not.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association between age and remission is driven by lower peanut sIgE at younger ages.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Allergen-Specific IgE is a Stronger Predictor of Remission Following Peanut Oral Immunotherapy Than Age in Children Aged 1–10 Years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E. Ashley,  Melanie Lloyd,  Paxton Loke,  Francesca Orsini,  Adriana C. Lozinsky,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Pages:843-848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2025-03-18T22:48:45Z</dcterms:modified>
</cp:coreProperties>
</file>