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 investigates the role of the HIF-1α/glycolysis axis in ILC2-mediated allergic airway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activation of ILC2s is accompanied by an upregulation in glycolysis and HIF-1α expression in ILC2s.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inhibition or deletion of HIF-1α can alleviate allergic airway inflammation by suppressing the transcription of glycolysis-related genes and reducing the function of ILC2s.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Blocking the HIF-1α/glycolysis axis inhibits allergic airway inflammation by reducing ILC2 metabolism and function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Xiaogang Zhang,  Jingping Liu,  Xinyao Li,  Guilang Zheng,  Tianci Wang,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Pages:1309-1334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://doi.org/10.1111/all.16361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2025-05-30T20:09:35Z</dcterms:modified>
</cp:coreProperties>
</file>