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Stapokibart, a novel humanized monoclonal antibody against IL-4Rα, has demonstrated promising efficacy and favorable safety in adults with moderate-to-severe AD in a randomized, double-blind, placebo-controlled phase 3 trial.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Continued stapokibart treatment induced sustained improvements in AD signs and symptoms during the maintenance treatment period.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 new safety signals with long-term stapokibart treatment up to 52 weeks.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efficacy and safety of stapokibart for moderate-to-severe atopic dermatitis: 52-week results from a phase 3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 Zhao,  Litao Zhang,  Liming Wu,  Bin Yang,  Jinyan Wang,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 1348-1357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2025-05-30T20:10:11Z</dcterms:modified>
</cp:coreProperties>
</file>