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FMT showed good efficacy and safety for treating patients with moderate-to-severe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FMT treatment exerted immunomodulatory effects on the frequencies of inflammatory cells and the levels of cytokines associated with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composition and functional pathways of gut microbiota from AD patients changed following FMT treatment.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Fecal microbiota transplantation against moderate-to-severe atopic dermatitis: A randomized, double-blind controlled explorer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Xiaochun Liu,  Yang Luo,  Xingyu Chen,  Mingyang Wu,  Xiaoqiang Xu,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1377-1388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2025-05-30T20:10:54Z</dcterms:modified>
</cp:coreProperties>
</file>