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TNF-α breaks immune tolerance by regulating the VISTA at early stage of the drug-specific T cell response.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response of drug-responsive effector T cells was negative feedback regulated by increasing Treg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indicates that Treg agonists, rather than TNF-α antagonists, could be used to treat patients with progressive SCARs.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regulation of VISTA and Treg by TNF-α controls T cell responses in drug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Lele Sun,  Qing Zhao,  Suiting Ao,  Tingting Liu,  Zhenzhen Wang,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Pages:17400-1416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2025-05-30T20:11:27Z</dcterms:modified>
</cp:coreProperties>
</file>