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the potential role of YAP underlying the mechanism of excessive epithelial Mucin5AC expression in CRSwNP in a hypoxic model.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YAP and HIF-1α expression levels are significantly elevated in patients with CRSwNP compared to the control group.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Hypoxia promotes the activation of YAP through HIF-1α, hinders the phosphorylation of LATS1, and inhibits YAP phosphorylation and degradation.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pathway leads to increased expression levels of Mucin5AC and P63 and promotes pathological status of CRSwNP.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Hypoxia-reduced YAP phosphorylation enhances expression of Mucin5AC in nasal epithelial cells of chronic rhinosinusitis with nasal polyps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 Zhong,  Jing Liu,  Hsiao Hui Ong,  Jintao Du,  Feng Liu,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Pages:1271-1285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://doi.org/10.1111/all.16394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2025-05-30T20:12:10Z</dcterms:modified>
</cp:coreProperties>
</file>