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An IL-9-producing macrophage subset is present during allergic airway inflammation.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IL-33 and IL-2 collaboratively induce IL-9 production in macrophages, referred to as M(IL-33+IL-2), depending on JAK2-STAT3-IRF1 pathway.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M(IL-33+IL-2) macrophages has a distinctive gene expression profile and exacerbate OVA-induced allergic airway inflammation.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43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Presence and Pathogenic Roles of M(IL-33 + IL-2) Macrophages in Allergic Airway Inflammation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 Guo,  Yang Zhao,  Zhaoqi Zhang,  Yanan Xu,  Yifang Chen,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2025; 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Pages:1298-1308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://doi.org/10.1111/all.16430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43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135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Kilic</cp:lastModifiedBy>
  <cp:revision>22</cp:revision>
  <cp:lastPrinted>2019-03-05T14:03:58Z</cp:lastPrinted>
  <dcterms:created xsi:type="dcterms:W3CDTF">2019-03-05T14:03:40Z</dcterms:created>
  <dcterms:modified xsi:type="dcterms:W3CDTF">2025-05-30T20:13:27Z</dcterms:modified>
</cp:coreProperties>
</file>