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compared fecal biomarkers related to gut inflammation and immunity in children with FPIES, with resolved FPIES (tolerant), and in matched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Allergic patients had no measurable gut inflammation (calprotectin, EDN) on elimination diet.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Inflammation was transitory after an acute allergic reaction.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evidenced increased secretory IgA in allergic patients.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Gut Biomarkers of FPIES in a Longitudinal Comparative Pediatric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Lemoine,  N. Kapel,  I. Nicolis,  P. Tounian,  A. Bruneau,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Pages:1389-1399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://doi.org/10.1111/all.16457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2025-05-30T20:14:07Z</dcterms:modified>
</cp:coreProperties>
</file>