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multicentric and observational real-world study demonstrates that dupilumab is effective in improving the signs and symptoms in Chinese patients with prurigo nodularis.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Effectiveness of dupilumab in prurigo nodularis is consistent regardless of age and atopic status.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safety profile of dupilumab is favorable.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and Safety of Dupilumab for Prurigo Nodularis in China: A Multicentric and Observational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Zuotao Zhao,  Xiaoting Song,  Yuanyuan Shang,  Lijuan Liu,  Rui Zheng,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Pages:1428-1435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://doi.org/10.1111/all.16478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2025-05-30T20:14:39Z</dcterms:modified>
</cp:coreProperties>
</file>