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Abrocitinib exhibited a rapid and potent therapeutic effect on AD, with a well-tolerated safety profile.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Blood eosinophil counts, serum IgE, and Th1/Th2/Treg-related cytokines significantly decreased.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BMI &lt; 24, no prior dupilumab treatment, and significantly greater reductions in serum IL-5, CCL17, CCL18, TNF-α, IL-6, IL-10, and CD25/IL-2Rα were identified as predictive factors of good response to abroctinib.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Efficacy and Safety of Abrocitinib in Chinese Atopic Dermatitis Patients: A Single-Center Prospective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Zheng Li,  Yu Wang,  Yuemeng Wu,  Huibin Yin,  Shangshang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Pages:1417-1427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://doi.org/10.1111/all.16495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2025-05-30T20:15:59Z</dcterms:modified>
</cp:coreProperties>
</file>