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the role of mitochondrial fission in keratinocyte apoptosis in blister fluid-derived exosomes from patients with SJS/TEN, erythema multiforme and in healthy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Galectin-7 is upregulated in exosomes of patients with SJS/TEN and shows correlation with disease severity.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Exosomal Galectin-7 enters keratinocyte, binds to TRPM2 in mitochondria and induces increase in mitochondrial Zn2+, which leads to keratinocyte fission and mPTP opening, subsequently promotes cytochrome c release and caspase activation, leading to keratinocyte apoptosis in SJS/TEN patients.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the Galectin-7/TRPM2/Zn2+/DRP-1 Signaling Pathway: A Potential Therapeutic Intervention in the Pathogenesis of SJS/TEN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Zhang,  BingYu Pang,  YiXin Luo,  Zipeng Cao,  Pei Qiao,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2025;Pages:1358-1376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2025-05-30T20:16:30Z</dcterms:modified>
</cp:coreProperties>
</file>