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validated AEC and NAC allergen provocation-derived symptom severity against natural exposure during the timothy grass pollen season in allergic rhinitis patients.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Both, AEC and NAC tests can be effectively applied for symptom severity assessment in allergy diagnostics.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data may support AEC as a reliable method for monitoring the effects of different therapies, including AIT.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5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Comparative Evaluation of an Allergen Exposure Chamber and Nasal Allergen Challenge Versus In-Field Symptom Assessment in Patients With Allergic Rhinitis Triggered by Timothy Grass Pollen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Magdalena Zemelka-Wiacek,  Anna Kosowska,  Oliver Pfaar,  Ioana Agache,  Krzysztof Kujawa,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Pages:1286-1297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://doi.org/10.1111/all.16518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5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2025-05-30T20:17:02Z</dcterms:modified>
</cp:coreProperties>
</file>