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Men who have sex with men (MSM), with median age of 32 (27-37) years, from China’s coastal or developed regions, are the “main mpox-affected” population.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HIV-positive mpox patients showed more severe manifestations, with elevated aspartate transaminase and C-reactive protein levels, reduced CD4+ T and NK (natural killer) cell counts versus HIV-negative mpox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HIV-positive mpox patients had worse clinical outcomes than HIV-negative mpox patients, with a lower rate of resolution and a higher rate of death.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Clinical, Epidemiological, Virological Characteristics and Outcomes of 286 Patients Infected With Monkeypox Virus in China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Hankun Hu,  Yang Zheng,  Lianguo Ruan,  Yamin Liu,  Yeqing Tong,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Pages:1436-1451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2025-05-30T20:18:16Z</dcterms:modified>
</cp:coreProperties>
</file>