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investigates eosinophil recruitment and function near the epithelium in CRSwNP.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AREG, upregulated in severe CRSwNP, mediated epithelial-eosinophils interactions, disrupting tight junctions and activating eosinophils.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Blocking AREG in a murine model restored epithelial integrity and reduced eosinophil infiltration, highlighting its therapeutic potential.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58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Amphiregulin Mediates Epithelial Cell–Eosinophil Interactions and Amplifies Inflammation in Chronic Rhinosinusitis With Nasal Polyps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Limin Zhao,  Shujian Zhang,  Yuling Zhang,  Yingyue Liu,  Yushi Guo,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Pages:1335-1347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://doi.org/10.1111/all.16582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58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129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2025-05-30T20:18:57Z</dcterms:modified>
</cp:coreProperties>
</file>