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0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Four studies previously published on beta-lactam antibiotics cross-reactivity were compared head-to-head. These studies covered 51 antibiotics,theoretically leading to 2550 potential recommendations regarding alternatives in case of specific allergies.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studies analyzed different sets of beta-lactam antibiotics. Since none of the tables included all 51 antibiotics, data were missing in 356 instances regarding specific alternative recommendations. 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•The studies provided conflicting recommendations on safe alternatives for (suspected) beta-lactam antibiotic allergies, occasionally resulting in clinically significant discrepancies in advice.</a:t>
            </a:r>
            <a:endParaRPr lang="en-CH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Discrepancies in Beta-Lactam Antibiotics Cross-Reactivity: Implications for Clinical Practice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Evelien Maria Hutten,  Maja Bulatović Ćalasan,  Jason Anthony Trubiano,  Rick Gert-Jan Pleijhuis,  Ingrid Terreehorst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3108-3114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://doi.org/10.1111/all.16485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2025-11-19T21:11:17Z</dcterms:modified>
</cp:coreProperties>
</file>