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SCF and TSLP expression are known to drive unique immune responses leading to the onset of allergic and inflammatory diseases.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Here we describe the characterization of a novel bsAb, CDX-622 that targets SCF and TSLP.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CDX-622 inhibits MC functions through SCF starvation and Type 2 inflammatory responses via TSLP inhibition.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Inhibition of Mast Cells and Thymic Stromal Lymphopoietin Using a Novel Bispecific Antibody, CDX-622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B. Murphy,  Laura Vitale,  Thomas O'Neill,  Deena M. Maurer,  Linda Malenchek,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3115-3126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https://doi.org/10.1111/all.16509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2025-11-19T21:13:42Z</dcterms:modified>
</cp:coreProperties>
</file>