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>
                <a:solidFill>
                  <a:srgbClr val="204894"/>
                </a:solidFill>
              </a:rPr>
              <a:t>HIGHLIGHTS</a:t>
            </a: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show that direct single-dose provocation test was both safe and effective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CH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delabeling</a:t>
            </a: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penicillin allergy in low-risk adult patients, including those with mild delayed skin reactions and those with unknown reactions, such as childhood labels and past syncope episodes. 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those who react in the drug provocation test, a T-cell mechanism was confirmed by positive lymphocyte transformation test.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these cases, the utility of skin tests appears to be minimal.</a:t>
            </a: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Microenvironment-Driven Mast Cell Plasticity: Insights From Cytokine-Activated Gene Signatures in Skin and Respiratory Diseases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Chiara Tontini,  Rajia Bahri,  Andrew Higham,  Dave Singh,  Angela Simpson,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2025;pages:3127-3139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https://doi.org/10.1111/all.16567 </a:t>
            </a:r>
          </a:p>
        </p:txBody>
      </p:sp>
      <p:pic>
        <p:nvPicPr>
          <p:cNvPr id="16" name="Picture 15" descr="165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2025-11-19T21:12:52Z</dcterms:modified>
</cp:coreProperties>
</file>