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Self-reported drug allergy was higher in IEI patients than in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Confirmed hypersensitivity via DPT was rare and similar between groups.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Despite greater antibiotic use and allergy prevalence in IEI, the low rate of confirmed cases highlights the value of systematic DPT-based evaluation.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Discrepancy Between Perceived and Proven Drug Hypersensitivity in a Well-Defined Cohort of Patients With Inborn Errors of Immunity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 Bilgic-Eltan,  Tuba Karakurt,  Rozerin Goze Yuksel,  Aysu Ilhan Yalaki,  Ferit Durankus,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3140-3150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2025-11-19T21:14:28Z</dcterms:modified>
</cp:coreProperties>
</file>