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investigated the immune mechanisms underlying allergic contact dermatitis (ACD) in response to four distinct allergens by using RNA sequencing in a cohort of 40 non-atopic patients and 19 controls.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shared ACD imprinting across allergens showed strong innate and adaptive responses, dominated by type 1 immunity but with mixed immune responses, including type 2 immunity.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Unique allergen-specific genes and pathways were identified, though their overall contribution to the immune response appeared to be limited.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Transcriptomic Analysis of Allergic Patch Test Reactions in Non-Atopic Patients: A Comparative Study Across Multiple Allergens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Pesqué,  Evelyn Andrades,  Pau Berenguer-Molins,  Júlia Perera-Bel,  Miquel Clarós,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pages:3043-3054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https://doi.org/10.1111/all.16642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2025-11-19T21:15:11Z</dcterms:modified>
</cp:coreProperties>
</file>