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1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1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randomized double-blind clinical trial investigated the impact of aspirin therapy after desensitization in patients with </a:t>
            </a:r>
            <a:r>
              <a:rPr lang="en-US" sz="3401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CRSwNP</a:t>
            </a:r>
            <a:r>
              <a:rPr lang="en-US" sz="3401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asthma, and N-ERD.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1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 </a:t>
            </a:r>
            <a:r>
              <a:rPr lang="en-US" sz="3401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outcomes were assessed, including health-related quality of life (with the SNOT-22 questionnaire) and the severity of nasal polyposis (with the NPS</a:t>
            </a:r>
            <a:r>
              <a:rPr lang="en-US" sz="3401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1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ATAD </a:t>
            </a:r>
            <a:r>
              <a:rPr lang="en-US" sz="3401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not be significantly better than placebo for achieving clinical improvements for the majority of adult </a:t>
            </a:r>
            <a:r>
              <a:rPr lang="en-US" sz="3401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CRSwNP</a:t>
            </a:r>
            <a:r>
              <a:rPr lang="en-US" sz="3401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patients with asthma and N-ERD.</a:t>
            </a: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 of Aspirin Therapy After Desensitization on Chronic Rhinosinusitis With Nasal Polyps Patients With Asthma and Non-steroidal Anti-inflammatory Drug Exacerbated Respiratory Disease —A Randomized Clinical Trial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 Helevä,  Annina Lyly,  Viljami Salmi,  Mika Mäkelä,  Paula Kauppi,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225980" y="18432398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3151-3164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https://doi.org/10.1111/all.16679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2025-11-19T21:17:22Z</dcterms:modified>
</cp:coreProperties>
</file>