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Myeloid Gαs ablation shifts hRV-exacerbated asthma from neutrophil to eosinophil dominance.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Loss of myeloid Gs suppresses M1 polarization of interstitial macrophage during eosinophilic airway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Gs-deficient macrophages exhibit impaired NLRP3 inflammasome activation and M1 polarization through PKA and EPAC pathways.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Artificial cAMP-treated macrophages reverse eosinophilic to neutrophilic inflammation in the absence of myeloid Gs following hRV infection.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Myeloid cAMP Reduction Shifts Rhinovirus-Induced Airway Inflammation From Neutrophilic to Eosinophilic by Suppressing M1-Interstitial Macrophages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Seong Ok Park,  Erdenebileg Uyangaa,  Hyo Jin Kim,  Hee Won Byeon,  Jin Young Choi,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pages:3055-3076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2025-11-19T21:19:47Z</dcterms:modified>
</cp:coreProperties>
</file>