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Primary peripheral blood-derived human mast cells exposed to IFNγ, IL-33, IL-4+IL-13, or TGFβ develop distinct transcriptional signatures with unique functional changes including degranulation and cytokine/chemokine release.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Machine learning-defined minimal cytokine-activated signatures (245 genes) successfully detect cytokine-primed mast cells in diseased tissues using gene set variation analysis.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Single-cell pseudotime analysis reveals tissue mast cells exist along activation continua rather than discrete populations, with disease-specific trajectories.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Microenvironment-Driven Mast Cell Plasticity: Insights From Cytokine-Activated Gene Signatures in Skin and Respiratory Diseases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Chiara Tontini,  Rajia Bahri,  Andrew Higham,  Dave Singh,  Angela Simpson,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3077-3094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2025-11-19T21:20:20Z</dcterms:modified>
</cp:coreProperties>
</file>