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multi-omic study of 120 children addressed the hypothesis that reaction threshold in peanut allergy is associated with cross-talk between the oral and gut microbiomes and systemic circulating factors.
• Microbiome network analyses identified Rothia aeria in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saliva and Bacteroides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sp. in stool as hub microbes associated with reaction threshold.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Microbial-systemic networks revealed local-systemic cross-talk between the microbial hubs and IgE- and IgG-mediated peanut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Gut Microbial Hubs Associated With Reaction Threshold Interact With Circulating Immune Factors in Peanut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Lingdi Zhang,  Yoojin Chun,  Galina Grishina,  Tracy Lo,  Kyle Reed,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Early view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https://doi.org/10.1111/all.16481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2025-10-13T20:36:48Z</dcterms:modified>
</cp:coreProperties>
</file>