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32399288" cy="21599525"/>
  <p:notesSz cx="6858000" cy="9144000"/>
  <p:defaultTextStyle>
    <a:defPPr>
      <a:defRPr lang="en-US"/>
    </a:defPPr>
    <a:lvl1pPr marL="0" algn="l" defTabSz="2591867" rtl="0" eaLnBrk="1" latinLnBrk="0" hangingPunct="1">
      <a:defRPr sz="5102" kern="1200">
        <a:solidFill>
          <a:schemeClr val="tx1"/>
        </a:solidFill>
        <a:latin typeface="+mn-lt"/>
        <a:ea typeface="+mn-ea"/>
        <a:cs typeface="+mn-cs"/>
      </a:defRPr>
    </a:lvl1pPr>
    <a:lvl2pPr marL="1295933" algn="l" defTabSz="2591867" rtl="0" eaLnBrk="1" latinLnBrk="0" hangingPunct="1">
      <a:defRPr sz="5102" kern="1200">
        <a:solidFill>
          <a:schemeClr val="tx1"/>
        </a:solidFill>
        <a:latin typeface="+mn-lt"/>
        <a:ea typeface="+mn-ea"/>
        <a:cs typeface="+mn-cs"/>
      </a:defRPr>
    </a:lvl2pPr>
    <a:lvl3pPr marL="2591867" algn="l" defTabSz="2591867" rtl="0" eaLnBrk="1" latinLnBrk="0" hangingPunct="1">
      <a:defRPr sz="5102" kern="1200">
        <a:solidFill>
          <a:schemeClr val="tx1"/>
        </a:solidFill>
        <a:latin typeface="+mn-lt"/>
        <a:ea typeface="+mn-ea"/>
        <a:cs typeface="+mn-cs"/>
      </a:defRPr>
    </a:lvl3pPr>
    <a:lvl4pPr marL="3887800" algn="l" defTabSz="2591867" rtl="0" eaLnBrk="1" latinLnBrk="0" hangingPunct="1">
      <a:defRPr sz="5102" kern="1200">
        <a:solidFill>
          <a:schemeClr val="tx1"/>
        </a:solidFill>
        <a:latin typeface="+mn-lt"/>
        <a:ea typeface="+mn-ea"/>
        <a:cs typeface="+mn-cs"/>
      </a:defRPr>
    </a:lvl4pPr>
    <a:lvl5pPr marL="5183734" algn="l" defTabSz="2591867" rtl="0" eaLnBrk="1" latinLnBrk="0" hangingPunct="1">
      <a:defRPr sz="5102" kern="1200">
        <a:solidFill>
          <a:schemeClr val="tx1"/>
        </a:solidFill>
        <a:latin typeface="+mn-lt"/>
        <a:ea typeface="+mn-ea"/>
        <a:cs typeface="+mn-cs"/>
      </a:defRPr>
    </a:lvl5pPr>
    <a:lvl6pPr marL="6479667" algn="l" defTabSz="2591867" rtl="0" eaLnBrk="1" latinLnBrk="0" hangingPunct="1">
      <a:defRPr sz="5102" kern="1200">
        <a:solidFill>
          <a:schemeClr val="tx1"/>
        </a:solidFill>
        <a:latin typeface="+mn-lt"/>
        <a:ea typeface="+mn-ea"/>
        <a:cs typeface="+mn-cs"/>
      </a:defRPr>
    </a:lvl6pPr>
    <a:lvl7pPr marL="7775600" algn="l" defTabSz="2591867" rtl="0" eaLnBrk="1" latinLnBrk="0" hangingPunct="1">
      <a:defRPr sz="5102" kern="1200">
        <a:solidFill>
          <a:schemeClr val="tx1"/>
        </a:solidFill>
        <a:latin typeface="+mn-lt"/>
        <a:ea typeface="+mn-ea"/>
        <a:cs typeface="+mn-cs"/>
      </a:defRPr>
    </a:lvl7pPr>
    <a:lvl8pPr marL="9071534" algn="l" defTabSz="2591867" rtl="0" eaLnBrk="1" latinLnBrk="0" hangingPunct="1">
      <a:defRPr sz="5102" kern="1200">
        <a:solidFill>
          <a:schemeClr val="tx1"/>
        </a:solidFill>
        <a:latin typeface="+mn-lt"/>
        <a:ea typeface="+mn-ea"/>
        <a:cs typeface="+mn-cs"/>
      </a:defRPr>
    </a:lvl8pPr>
    <a:lvl9pPr marL="10367467" algn="l" defTabSz="2591867" rtl="0" eaLnBrk="1" latinLnBrk="0" hangingPunct="1">
      <a:defRPr sz="5102"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040" userDrawn="1">
          <p15:clr>
            <a:srgbClr val="A4A3A4"/>
          </p15:clr>
        </p15:guide>
        <p15:guide id="2" pos="16600" userDrawn="1">
          <p15:clr>
            <a:srgbClr val="A4A3A4"/>
          </p15:clr>
        </p15:guide>
        <p15:guide id="3" pos="4058" userDrawn="1">
          <p15:clr>
            <a:srgbClr val="A4A3A4"/>
          </p15:clr>
        </p15:guide>
        <p15:guide id="5" orient="horz" pos="11316" userDrawn="1">
          <p15:clr>
            <a:srgbClr val="A4A3A4"/>
          </p15:clr>
        </p15:guide>
        <p15:guide id="6" orient="horz" pos="294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0489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3"/>
    <p:restoredTop sz="72500"/>
  </p:normalViewPr>
  <p:slideViewPr>
    <p:cSldViewPr snapToGrid="0" snapToObjects="1">
      <p:cViewPr varScale="1">
        <p:scale>
          <a:sx n="19" d="100"/>
          <a:sy n="19" d="100"/>
        </p:scale>
        <p:origin x="1954" y="86"/>
      </p:cViewPr>
      <p:guideLst>
        <p:guide orient="horz" pos="13040"/>
        <p:guide pos="16600"/>
        <p:guide pos="4058"/>
        <p:guide orient="horz" pos="11316"/>
        <p:guide orient="horz" pos="2947"/>
      </p:guideLst>
    </p:cSldViewPr>
  </p:slideViewPr>
  <p:notesTextViewPr>
    <p:cViewPr>
      <p:scale>
        <a:sx n="1" d="1"/>
        <a:sy n="1" d="1"/>
      </p:scale>
      <p:origin x="0" y="-317"/>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A143B38-A5B5-D348-81CC-B4F3AA0B5831}" type="datetimeFigureOut">
              <a:rPr lang="en-US" smtClean="0"/>
              <a:t>10/13/2025</a:t>
            </a:fld>
            <a:endParaRPr lang="en-US"/>
          </a:p>
        </p:txBody>
      </p:sp>
      <p:sp>
        <p:nvSpPr>
          <p:cNvPr id="4" name="Slide Image Placeholder 3"/>
          <p:cNvSpPr>
            <a:spLocks noGrp="1" noRot="1" noChangeAspect="1"/>
          </p:cNvSpPr>
          <p:nvPr>
            <p:ph type="sldImg" idx="2"/>
          </p:nvPr>
        </p:nvSpPr>
        <p:spPr>
          <a:xfrm>
            <a:off x="1114425" y="1143000"/>
            <a:ext cx="462915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B9ECD01-C766-A442-8C5A-9860FA5D6AEC}" type="slidenum">
              <a:rPr lang="en-US" smtClean="0"/>
              <a:t>‹#›</a:t>
            </a:fld>
            <a:endParaRPr lang="en-US"/>
          </a:p>
        </p:txBody>
      </p:sp>
    </p:spTree>
    <p:extLst>
      <p:ext uri="{BB962C8B-B14F-4D97-AF65-F5344CB8AC3E}">
        <p14:creationId xmlns:p14="http://schemas.microsoft.com/office/powerpoint/2010/main" val="1759001665"/>
      </p:ext>
    </p:extLst>
  </p:cSld>
  <p:clrMap bg1="lt1" tx1="dk1" bg2="lt2" tx2="dk2" accent1="accent1" accent2="accent2" accent3="accent3" accent4="accent4" accent5="accent5" accent6="accent6" hlink="hlink" folHlink="folHlink"/>
  <p:notesStyle>
    <a:lvl1pPr marL="0" algn="l" defTabSz="2591867" rtl="0" eaLnBrk="1" latinLnBrk="0" hangingPunct="1">
      <a:defRPr sz="3401" kern="1200">
        <a:solidFill>
          <a:schemeClr val="tx1"/>
        </a:solidFill>
        <a:latin typeface="+mn-lt"/>
        <a:ea typeface="+mn-ea"/>
        <a:cs typeface="+mn-cs"/>
      </a:defRPr>
    </a:lvl1pPr>
    <a:lvl2pPr marL="1295933" algn="l" defTabSz="2591867" rtl="0" eaLnBrk="1" latinLnBrk="0" hangingPunct="1">
      <a:defRPr sz="3401" kern="1200">
        <a:solidFill>
          <a:schemeClr val="tx1"/>
        </a:solidFill>
        <a:latin typeface="+mn-lt"/>
        <a:ea typeface="+mn-ea"/>
        <a:cs typeface="+mn-cs"/>
      </a:defRPr>
    </a:lvl2pPr>
    <a:lvl3pPr marL="2591867" algn="l" defTabSz="2591867" rtl="0" eaLnBrk="1" latinLnBrk="0" hangingPunct="1">
      <a:defRPr sz="3401" kern="1200">
        <a:solidFill>
          <a:schemeClr val="tx1"/>
        </a:solidFill>
        <a:latin typeface="+mn-lt"/>
        <a:ea typeface="+mn-ea"/>
        <a:cs typeface="+mn-cs"/>
      </a:defRPr>
    </a:lvl3pPr>
    <a:lvl4pPr marL="3887800" algn="l" defTabSz="2591867" rtl="0" eaLnBrk="1" latinLnBrk="0" hangingPunct="1">
      <a:defRPr sz="3401" kern="1200">
        <a:solidFill>
          <a:schemeClr val="tx1"/>
        </a:solidFill>
        <a:latin typeface="+mn-lt"/>
        <a:ea typeface="+mn-ea"/>
        <a:cs typeface="+mn-cs"/>
      </a:defRPr>
    </a:lvl4pPr>
    <a:lvl5pPr marL="5183734" algn="l" defTabSz="2591867" rtl="0" eaLnBrk="1" latinLnBrk="0" hangingPunct="1">
      <a:defRPr sz="3401" kern="1200">
        <a:solidFill>
          <a:schemeClr val="tx1"/>
        </a:solidFill>
        <a:latin typeface="+mn-lt"/>
        <a:ea typeface="+mn-ea"/>
        <a:cs typeface="+mn-cs"/>
      </a:defRPr>
    </a:lvl5pPr>
    <a:lvl6pPr marL="6479667" algn="l" defTabSz="2591867" rtl="0" eaLnBrk="1" latinLnBrk="0" hangingPunct="1">
      <a:defRPr sz="3401" kern="1200">
        <a:solidFill>
          <a:schemeClr val="tx1"/>
        </a:solidFill>
        <a:latin typeface="+mn-lt"/>
        <a:ea typeface="+mn-ea"/>
        <a:cs typeface="+mn-cs"/>
      </a:defRPr>
    </a:lvl6pPr>
    <a:lvl7pPr marL="7775600" algn="l" defTabSz="2591867" rtl="0" eaLnBrk="1" latinLnBrk="0" hangingPunct="1">
      <a:defRPr sz="3401" kern="1200">
        <a:solidFill>
          <a:schemeClr val="tx1"/>
        </a:solidFill>
        <a:latin typeface="+mn-lt"/>
        <a:ea typeface="+mn-ea"/>
        <a:cs typeface="+mn-cs"/>
      </a:defRPr>
    </a:lvl7pPr>
    <a:lvl8pPr marL="9071534" algn="l" defTabSz="2591867" rtl="0" eaLnBrk="1" latinLnBrk="0" hangingPunct="1">
      <a:defRPr sz="3401" kern="1200">
        <a:solidFill>
          <a:schemeClr val="tx1"/>
        </a:solidFill>
        <a:latin typeface="+mn-lt"/>
        <a:ea typeface="+mn-ea"/>
        <a:cs typeface="+mn-cs"/>
      </a:defRPr>
    </a:lvl8pPr>
    <a:lvl9pPr marL="10367467" algn="l" defTabSz="2591867" rtl="0" eaLnBrk="1" latinLnBrk="0" hangingPunct="1">
      <a:defRPr sz="3401"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just">
              <a:buFont typeface="Arial" panose="020B0604020202020204" pitchFamily="34" charset="0"/>
              <a:buNone/>
            </a:pPr>
            <a:r>
              <a:rPr lang="en-US" b="1" dirty="0">
                <a:solidFill>
                  <a:srgbClr val="204894"/>
                </a:solidFill>
              </a:rPr>
              <a:t>HIGHLIGHTS</a:t>
            </a:r>
          </a:p>
          <a:p>
            <a:pPr marL="0" indent="0" algn="just">
              <a:buFont typeface="Arial" panose="020B0604020202020204" pitchFamily="34" charset="0"/>
              <a:buNone/>
            </a:pPr>
            <a:endParaRPr lang="en-US" b="1" dirty="0">
              <a:solidFill>
                <a:srgbClr val="204894"/>
              </a:solidFill>
            </a:endParaRPr>
          </a:p>
          <a:p>
            <a:r>
              <a:rPr lang="en-US" sz="3401" kern="1200" dirty="0">
                <a:solidFill>
                  <a:schemeClr val="tx1"/>
                </a:solidFill>
                <a:effectLst/>
                <a:latin typeface="+mn-lt"/>
                <a:ea typeface="+mn-ea"/>
                <a:cs typeface="+mn-cs"/>
              </a:rPr>
              <a:t>• Clinical history including self-reported history and oral food challenge outcome, and sIgE sensitization profile of 200 subjects with suspected fish allergy were analyzed to construct a 3-step fish allergenicity ladder.
• The allergenicity ladder was positively linked to the relative parvalbumin content of fish muscle but not differences in the IgE reactivity of different fish parvalbumins.
• Epitope mapping with sera of 28 fish allergic and tolerant subjects diagnosed by DBPCFC against five fish parvalbumins led to the discovery of one epitope from grouper parvalbumin for predicting general fish allergy and one epitope from salmon parvalbumin for predicting specific fish tolerance that cannot be achieved by sIgE to fish extracts or parvalbumins.
.</a:t>
            </a:r>
          </a:p>
          <a:p>
            <a:endParaRPr lang="en-US" sz="3401" kern="1200" dirty="0">
              <a:solidFill>
                <a:schemeClr val="tx1"/>
              </a:solidFill>
              <a:effectLst/>
              <a:latin typeface="+mn-lt"/>
              <a:ea typeface="+mn-ea"/>
              <a:cs typeface="+mn-cs"/>
            </a:endParaRPr>
          </a:p>
          <a:p>
            <a:endParaRPr lang="en-US" sz="3401" kern="1200" dirty="0">
              <a:solidFill>
                <a:schemeClr val="tx1"/>
              </a:solidFill>
              <a:effectLst/>
              <a:latin typeface="+mn-lt"/>
              <a:ea typeface="+mn-ea"/>
              <a:cs typeface="+mn-cs"/>
            </a:endParaRPr>
          </a:p>
          <a:p>
            <a:endParaRPr lang="en-US" sz="3401" kern="1200" dirty="0">
              <a:solidFill>
                <a:schemeClr val="tx1"/>
              </a:solidFill>
              <a:effectLst/>
              <a:latin typeface="+mn-lt"/>
              <a:ea typeface="+mn-ea"/>
              <a:cs typeface="+mn-cs"/>
            </a:endParaRPr>
          </a:p>
          <a:p>
            <a:endParaRPr lang="en-US" sz="3401"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8B9ECD01-C766-A442-8C5A-9860FA5D6AEC}" type="slidenum">
              <a:rPr lang="en-US" smtClean="0"/>
              <a:t>1</a:t>
            </a:fld>
            <a:endParaRPr lang="en-US"/>
          </a:p>
        </p:txBody>
      </p:sp>
    </p:spTree>
    <p:extLst>
      <p:ext uri="{BB962C8B-B14F-4D97-AF65-F5344CB8AC3E}">
        <p14:creationId xmlns:p14="http://schemas.microsoft.com/office/powerpoint/2010/main" val="31955892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29947" y="3534924"/>
            <a:ext cx="27539395" cy="7519835"/>
          </a:xfrm>
        </p:spPr>
        <p:txBody>
          <a:bodyPr anchor="b"/>
          <a:lstStyle>
            <a:lvl1pPr algn="ctr">
              <a:defRPr sz="18897"/>
            </a:lvl1pPr>
          </a:lstStyle>
          <a:p>
            <a:r>
              <a:rPr lang="en-US"/>
              <a:t>Click to edit Master title style</a:t>
            </a:r>
            <a:endParaRPr lang="en-US" dirty="0"/>
          </a:p>
        </p:txBody>
      </p:sp>
      <p:sp>
        <p:nvSpPr>
          <p:cNvPr id="3" name="Subtitle 2"/>
          <p:cNvSpPr>
            <a:spLocks noGrp="1"/>
          </p:cNvSpPr>
          <p:nvPr>
            <p:ph type="subTitle" idx="1"/>
          </p:nvPr>
        </p:nvSpPr>
        <p:spPr>
          <a:xfrm>
            <a:off x="4049911" y="11344752"/>
            <a:ext cx="24299466" cy="5214884"/>
          </a:xfrm>
        </p:spPr>
        <p:txBody>
          <a:bodyPr/>
          <a:lstStyle>
            <a:lvl1pPr marL="0" indent="0" algn="ctr">
              <a:buNone/>
              <a:defRPr sz="7559"/>
            </a:lvl1pPr>
            <a:lvl2pPr marL="1439951" indent="0" algn="ctr">
              <a:buNone/>
              <a:defRPr sz="6299"/>
            </a:lvl2pPr>
            <a:lvl3pPr marL="2879903" indent="0" algn="ctr">
              <a:buNone/>
              <a:defRPr sz="5669"/>
            </a:lvl3pPr>
            <a:lvl4pPr marL="4319854" indent="0" algn="ctr">
              <a:buNone/>
              <a:defRPr sz="5039"/>
            </a:lvl4pPr>
            <a:lvl5pPr marL="5759806" indent="0" algn="ctr">
              <a:buNone/>
              <a:defRPr sz="5039"/>
            </a:lvl5pPr>
            <a:lvl6pPr marL="7199757" indent="0" algn="ctr">
              <a:buNone/>
              <a:defRPr sz="5039"/>
            </a:lvl6pPr>
            <a:lvl7pPr marL="8639708" indent="0" algn="ctr">
              <a:buNone/>
              <a:defRPr sz="5039"/>
            </a:lvl7pPr>
            <a:lvl8pPr marL="10079660" indent="0" algn="ctr">
              <a:buNone/>
              <a:defRPr sz="5039"/>
            </a:lvl8pPr>
            <a:lvl9pPr marL="11519611" indent="0" algn="ctr">
              <a:buNone/>
              <a:defRPr sz="5039"/>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03325A9-DA85-5F43-AEBB-17DC52B3D452}" type="datetimeFigureOut">
              <a:rPr lang="en-US" smtClean="0"/>
              <a:t>10/13/2025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B72726-D5C5-6B40-98DB-ED103EB488F5}" type="slidenum">
              <a:rPr lang="en-US" smtClean="0"/>
              <a:t>‹#›</a:t>
            </a:fld>
            <a:endParaRPr lang="en-US"/>
          </a:p>
        </p:txBody>
      </p:sp>
    </p:spTree>
    <p:extLst>
      <p:ext uri="{BB962C8B-B14F-4D97-AF65-F5344CB8AC3E}">
        <p14:creationId xmlns:p14="http://schemas.microsoft.com/office/powerpoint/2010/main" val="41068604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03325A9-DA85-5F43-AEBB-17DC52B3D452}" type="datetimeFigureOut">
              <a:rPr lang="en-US" smtClean="0"/>
              <a:t>10/13/2025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B72726-D5C5-6B40-98DB-ED103EB488F5}" type="slidenum">
              <a:rPr lang="en-US" smtClean="0"/>
              <a:t>‹#›</a:t>
            </a:fld>
            <a:endParaRPr lang="en-US"/>
          </a:p>
        </p:txBody>
      </p:sp>
    </p:spTree>
    <p:extLst>
      <p:ext uri="{BB962C8B-B14F-4D97-AF65-F5344CB8AC3E}">
        <p14:creationId xmlns:p14="http://schemas.microsoft.com/office/powerpoint/2010/main" val="35517640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3185742" y="1149975"/>
            <a:ext cx="6986096" cy="1830459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27453" y="1149975"/>
            <a:ext cx="20553298" cy="1830459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03325A9-DA85-5F43-AEBB-17DC52B3D452}" type="datetimeFigureOut">
              <a:rPr lang="en-US" smtClean="0"/>
              <a:t>10/13/2025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B72726-D5C5-6B40-98DB-ED103EB488F5}" type="slidenum">
              <a:rPr lang="en-US" smtClean="0"/>
              <a:t>‹#›</a:t>
            </a:fld>
            <a:endParaRPr lang="en-US"/>
          </a:p>
        </p:txBody>
      </p:sp>
    </p:spTree>
    <p:extLst>
      <p:ext uri="{BB962C8B-B14F-4D97-AF65-F5344CB8AC3E}">
        <p14:creationId xmlns:p14="http://schemas.microsoft.com/office/powerpoint/2010/main" val="28202084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03325A9-DA85-5F43-AEBB-17DC52B3D452}" type="datetimeFigureOut">
              <a:rPr lang="en-US" smtClean="0"/>
              <a:t>10/13/2025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B72726-D5C5-6B40-98DB-ED103EB488F5}" type="slidenum">
              <a:rPr lang="en-US" smtClean="0"/>
              <a:t>‹#›</a:t>
            </a:fld>
            <a:endParaRPr lang="en-US"/>
          </a:p>
        </p:txBody>
      </p:sp>
    </p:spTree>
    <p:extLst>
      <p:ext uri="{BB962C8B-B14F-4D97-AF65-F5344CB8AC3E}">
        <p14:creationId xmlns:p14="http://schemas.microsoft.com/office/powerpoint/2010/main" val="36150568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210578" y="5384888"/>
            <a:ext cx="27944386" cy="8984801"/>
          </a:xfrm>
        </p:spPr>
        <p:txBody>
          <a:bodyPr anchor="b"/>
          <a:lstStyle>
            <a:lvl1pPr>
              <a:defRPr sz="18897"/>
            </a:lvl1pPr>
          </a:lstStyle>
          <a:p>
            <a:r>
              <a:rPr lang="en-US"/>
              <a:t>Click to edit Master title style</a:t>
            </a:r>
            <a:endParaRPr lang="en-US" dirty="0"/>
          </a:p>
        </p:txBody>
      </p:sp>
      <p:sp>
        <p:nvSpPr>
          <p:cNvPr id="3" name="Text Placeholder 2"/>
          <p:cNvSpPr>
            <a:spLocks noGrp="1"/>
          </p:cNvSpPr>
          <p:nvPr>
            <p:ph type="body" idx="1"/>
          </p:nvPr>
        </p:nvSpPr>
        <p:spPr>
          <a:xfrm>
            <a:off x="2210578" y="14454688"/>
            <a:ext cx="27944386" cy="4724895"/>
          </a:xfrm>
        </p:spPr>
        <p:txBody>
          <a:bodyPr/>
          <a:lstStyle>
            <a:lvl1pPr marL="0" indent="0">
              <a:buNone/>
              <a:defRPr sz="7559">
                <a:solidFill>
                  <a:schemeClr val="tx1"/>
                </a:solidFill>
              </a:defRPr>
            </a:lvl1pPr>
            <a:lvl2pPr marL="1439951" indent="0">
              <a:buNone/>
              <a:defRPr sz="6299">
                <a:solidFill>
                  <a:schemeClr val="tx1">
                    <a:tint val="75000"/>
                  </a:schemeClr>
                </a:solidFill>
              </a:defRPr>
            </a:lvl2pPr>
            <a:lvl3pPr marL="2879903" indent="0">
              <a:buNone/>
              <a:defRPr sz="5669">
                <a:solidFill>
                  <a:schemeClr val="tx1">
                    <a:tint val="75000"/>
                  </a:schemeClr>
                </a:solidFill>
              </a:defRPr>
            </a:lvl3pPr>
            <a:lvl4pPr marL="4319854" indent="0">
              <a:buNone/>
              <a:defRPr sz="5039">
                <a:solidFill>
                  <a:schemeClr val="tx1">
                    <a:tint val="75000"/>
                  </a:schemeClr>
                </a:solidFill>
              </a:defRPr>
            </a:lvl4pPr>
            <a:lvl5pPr marL="5759806" indent="0">
              <a:buNone/>
              <a:defRPr sz="5039">
                <a:solidFill>
                  <a:schemeClr val="tx1">
                    <a:tint val="75000"/>
                  </a:schemeClr>
                </a:solidFill>
              </a:defRPr>
            </a:lvl5pPr>
            <a:lvl6pPr marL="7199757" indent="0">
              <a:buNone/>
              <a:defRPr sz="5039">
                <a:solidFill>
                  <a:schemeClr val="tx1">
                    <a:tint val="75000"/>
                  </a:schemeClr>
                </a:solidFill>
              </a:defRPr>
            </a:lvl6pPr>
            <a:lvl7pPr marL="8639708" indent="0">
              <a:buNone/>
              <a:defRPr sz="5039">
                <a:solidFill>
                  <a:schemeClr val="tx1">
                    <a:tint val="75000"/>
                  </a:schemeClr>
                </a:solidFill>
              </a:defRPr>
            </a:lvl7pPr>
            <a:lvl8pPr marL="10079660" indent="0">
              <a:buNone/>
              <a:defRPr sz="5039">
                <a:solidFill>
                  <a:schemeClr val="tx1">
                    <a:tint val="75000"/>
                  </a:schemeClr>
                </a:solidFill>
              </a:defRPr>
            </a:lvl8pPr>
            <a:lvl9pPr marL="11519611" indent="0">
              <a:buNone/>
              <a:defRPr sz="5039">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03325A9-DA85-5F43-AEBB-17DC52B3D452}" type="datetimeFigureOut">
              <a:rPr lang="en-US" smtClean="0"/>
              <a:t>10/13/2025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B72726-D5C5-6B40-98DB-ED103EB488F5}" type="slidenum">
              <a:rPr lang="en-US" smtClean="0"/>
              <a:t>‹#›</a:t>
            </a:fld>
            <a:endParaRPr lang="en-US"/>
          </a:p>
        </p:txBody>
      </p:sp>
    </p:spTree>
    <p:extLst>
      <p:ext uri="{BB962C8B-B14F-4D97-AF65-F5344CB8AC3E}">
        <p14:creationId xmlns:p14="http://schemas.microsoft.com/office/powerpoint/2010/main" val="17910283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227451" y="5749874"/>
            <a:ext cx="13769697" cy="137047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6402140" y="5749874"/>
            <a:ext cx="13769697" cy="137047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03325A9-DA85-5F43-AEBB-17DC52B3D452}" type="datetimeFigureOut">
              <a:rPr lang="en-US" smtClean="0"/>
              <a:t>10/13/2025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B72726-D5C5-6B40-98DB-ED103EB488F5}" type="slidenum">
              <a:rPr lang="en-US" smtClean="0"/>
              <a:t>‹#›</a:t>
            </a:fld>
            <a:endParaRPr lang="en-US"/>
          </a:p>
        </p:txBody>
      </p:sp>
    </p:spTree>
    <p:extLst>
      <p:ext uri="{BB962C8B-B14F-4D97-AF65-F5344CB8AC3E}">
        <p14:creationId xmlns:p14="http://schemas.microsoft.com/office/powerpoint/2010/main" val="21993844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231671" y="1149979"/>
            <a:ext cx="27944386" cy="4174910"/>
          </a:xfrm>
        </p:spPr>
        <p:txBody>
          <a:bodyPr/>
          <a:lstStyle/>
          <a:p>
            <a:r>
              <a:rPr lang="en-US"/>
              <a:t>Click to edit Master title style</a:t>
            </a:r>
            <a:endParaRPr lang="en-US" dirty="0"/>
          </a:p>
        </p:txBody>
      </p:sp>
      <p:sp>
        <p:nvSpPr>
          <p:cNvPr id="3" name="Text Placeholder 2"/>
          <p:cNvSpPr>
            <a:spLocks noGrp="1"/>
          </p:cNvSpPr>
          <p:nvPr>
            <p:ph type="body" idx="1"/>
          </p:nvPr>
        </p:nvSpPr>
        <p:spPr>
          <a:xfrm>
            <a:off x="2231675" y="5294885"/>
            <a:ext cx="13706415" cy="2594941"/>
          </a:xfrm>
        </p:spPr>
        <p:txBody>
          <a:bodyPr anchor="b"/>
          <a:lstStyle>
            <a:lvl1pPr marL="0" indent="0">
              <a:buNone/>
              <a:defRPr sz="7559" b="1"/>
            </a:lvl1pPr>
            <a:lvl2pPr marL="1439951" indent="0">
              <a:buNone/>
              <a:defRPr sz="6299" b="1"/>
            </a:lvl2pPr>
            <a:lvl3pPr marL="2879903" indent="0">
              <a:buNone/>
              <a:defRPr sz="5669" b="1"/>
            </a:lvl3pPr>
            <a:lvl4pPr marL="4319854" indent="0">
              <a:buNone/>
              <a:defRPr sz="5039" b="1"/>
            </a:lvl4pPr>
            <a:lvl5pPr marL="5759806" indent="0">
              <a:buNone/>
              <a:defRPr sz="5039" b="1"/>
            </a:lvl5pPr>
            <a:lvl6pPr marL="7199757" indent="0">
              <a:buNone/>
              <a:defRPr sz="5039" b="1"/>
            </a:lvl6pPr>
            <a:lvl7pPr marL="8639708" indent="0">
              <a:buNone/>
              <a:defRPr sz="5039" b="1"/>
            </a:lvl7pPr>
            <a:lvl8pPr marL="10079660" indent="0">
              <a:buNone/>
              <a:defRPr sz="5039" b="1"/>
            </a:lvl8pPr>
            <a:lvl9pPr marL="11519611" indent="0">
              <a:buNone/>
              <a:defRPr sz="5039" b="1"/>
            </a:lvl9pPr>
          </a:lstStyle>
          <a:p>
            <a:pPr lvl="0"/>
            <a:r>
              <a:rPr lang="en-US"/>
              <a:t>Edit Master text styles</a:t>
            </a:r>
          </a:p>
        </p:txBody>
      </p:sp>
      <p:sp>
        <p:nvSpPr>
          <p:cNvPr id="4" name="Content Placeholder 3"/>
          <p:cNvSpPr>
            <a:spLocks noGrp="1"/>
          </p:cNvSpPr>
          <p:nvPr>
            <p:ph sz="half" idx="2"/>
          </p:nvPr>
        </p:nvSpPr>
        <p:spPr>
          <a:xfrm>
            <a:off x="2231675" y="7889827"/>
            <a:ext cx="13706415" cy="1160474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6402142" y="5294885"/>
            <a:ext cx="13773917" cy="2594941"/>
          </a:xfrm>
        </p:spPr>
        <p:txBody>
          <a:bodyPr anchor="b"/>
          <a:lstStyle>
            <a:lvl1pPr marL="0" indent="0">
              <a:buNone/>
              <a:defRPr sz="7559" b="1"/>
            </a:lvl1pPr>
            <a:lvl2pPr marL="1439951" indent="0">
              <a:buNone/>
              <a:defRPr sz="6299" b="1"/>
            </a:lvl2pPr>
            <a:lvl3pPr marL="2879903" indent="0">
              <a:buNone/>
              <a:defRPr sz="5669" b="1"/>
            </a:lvl3pPr>
            <a:lvl4pPr marL="4319854" indent="0">
              <a:buNone/>
              <a:defRPr sz="5039" b="1"/>
            </a:lvl4pPr>
            <a:lvl5pPr marL="5759806" indent="0">
              <a:buNone/>
              <a:defRPr sz="5039" b="1"/>
            </a:lvl5pPr>
            <a:lvl6pPr marL="7199757" indent="0">
              <a:buNone/>
              <a:defRPr sz="5039" b="1"/>
            </a:lvl6pPr>
            <a:lvl7pPr marL="8639708" indent="0">
              <a:buNone/>
              <a:defRPr sz="5039" b="1"/>
            </a:lvl7pPr>
            <a:lvl8pPr marL="10079660" indent="0">
              <a:buNone/>
              <a:defRPr sz="5039" b="1"/>
            </a:lvl8pPr>
            <a:lvl9pPr marL="11519611" indent="0">
              <a:buNone/>
              <a:defRPr sz="5039" b="1"/>
            </a:lvl9pPr>
          </a:lstStyle>
          <a:p>
            <a:pPr lvl="0"/>
            <a:r>
              <a:rPr lang="en-US"/>
              <a:t>Edit Master text styles</a:t>
            </a:r>
          </a:p>
        </p:txBody>
      </p:sp>
      <p:sp>
        <p:nvSpPr>
          <p:cNvPr id="6" name="Content Placeholder 5"/>
          <p:cNvSpPr>
            <a:spLocks noGrp="1"/>
          </p:cNvSpPr>
          <p:nvPr>
            <p:ph sz="quarter" idx="4"/>
          </p:nvPr>
        </p:nvSpPr>
        <p:spPr>
          <a:xfrm>
            <a:off x="16402142" y="7889827"/>
            <a:ext cx="13773917" cy="1160474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03325A9-DA85-5F43-AEBB-17DC52B3D452}" type="datetimeFigureOut">
              <a:rPr lang="en-US" smtClean="0"/>
              <a:t>10/13/2025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8B72726-D5C5-6B40-98DB-ED103EB488F5}" type="slidenum">
              <a:rPr lang="en-US" smtClean="0"/>
              <a:t>‹#›</a:t>
            </a:fld>
            <a:endParaRPr lang="en-US"/>
          </a:p>
        </p:txBody>
      </p:sp>
    </p:spTree>
    <p:extLst>
      <p:ext uri="{BB962C8B-B14F-4D97-AF65-F5344CB8AC3E}">
        <p14:creationId xmlns:p14="http://schemas.microsoft.com/office/powerpoint/2010/main" val="22816458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03325A9-DA85-5F43-AEBB-17DC52B3D452}" type="datetimeFigureOut">
              <a:rPr lang="en-US" smtClean="0"/>
              <a:t>10/13/2025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8B72726-D5C5-6B40-98DB-ED103EB488F5}" type="slidenum">
              <a:rPr lang="en-US" smtClean="0"/>
              <a:t>‹#›</a:t>
            </a:fld>
            <a:endParaRPr lang="en-US"/>
          </a:p>
        </p:txBody>
      </p:sp>
    </p:spTree>
    <p:extLst>
      <p:ext uri="{BB962C8B-B14F-4D97-AF65-F5344CB8AC3E}">
        <p14:creationId xmlns:p14="http://schemas.microsoft.com/office/powerpoint/2010/main" val="9983358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3325A9-DA85-5F43-AEBB-17DC52B3D452}" type="datetimeFigureOut">
              <a:rPr lang="en-US" smtClean="0"/>
              <a:t>10/13/2025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8B72726-D5C5-6B40-98DB-ED103EB488F5}" type="slidenum">
              <a:rPr lang="en-US" smtClean="0"/>
              <a:t>‹#›</a:t>
            </a:fld>
            <a:endParaRPr lang="en-US"/>
          </a:p>
        </p:txBody>
      </p:sp>
    </p:spTree>
    <p:extLst>
      <p:ext uri="{BB962C8B-B14F-4D97-AF65-F5344CB8AC3E}">
        <p14:creationId xmlns:p14="http://schemas.microsoft.com/office/powerpoint/2010/main" val="37821077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31671" y="1439968"/>
            <a:ext cx="10449614" cy="5039889"/>
          </a:xfrm>
        </p:spPr>
        <p:txBody>
          <a:bodyPr anchor="b"/>
          <a:lstStyle>
            <a:lvl1pPr>
              <a:defRPr sz="10078"/>
            </a:lvl1pPr>
          </a:lstStyle>
          <a:p>
            <a:r>
              <a:rPr lang="en-US"/>
              <a:t>Click to edit Master title style</a:t>
            </a:r>
            <a:endParaRPr lang="en-US" dirty="0"/>
          </a:p>
        </p:txBody>
      </p:sp>
      <p:sp>
        <p:nvSpPr>
          <p:cNvPr id="3" name="Content Placeholder 2"/>
          <p:cNvSpPr>
            <a:spLocks noGrp="1"/>
          </p:cNvSpPr>
          <p:nvPr>
            <p:ph idx="1"/>
          </p:nvPr>
        </p:nvSpPr>
        <p:spPr>
          <a:xfrm>
            <a:off x="13773917" y="3109937"/>
            <a:ext cx="16402140" cy="15349662"/>
          </a:xfrm>
        </p:spPr>
        <p:txBody>
          <a:bodyPr/>
          <a:lstStyle>
            <a:lvl1pPr>
              <a:defRPr sz="10078"/>
            </a:lvl1pPr>
            <a:lvl2pPr>
              <a:defRPr sz="8819"/>
            </a:lvl2pPr>
            <a:lvl3pPr>
              <a:defRPr sz="7559"/>
            </a:lvl3pPr>
            <a:lvl4pPr>
              <a:defRPr sz="6299"/>
            </a:lvl4pPr>
            <a:lvl5pPr>
              <a:defRPr sz="6299"/>
            </a:lvl5pPr>
            <a:lvl6pPr>
              <a:defRPr sz="6299"/>
            </a:lvl6pPr>
            <a:lvl7pPr>
              <a:defRPr sz="6299"/>
            </a:lvl7pPr>
            <a:lvl8pPr>
              <a:defRPr sz="6299"/>
            </a:lvl8pPr>
            <a:lvl9pPr>
              <a:defRPr sz="6299"/>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231671" y="6479857"/>
            <a:ext cx="10449614" cy="12004738"/>
          </a:xfrm>
        </p:spPr>
        <p:txBody>
          <a:bodyPr/>
          <a:lstStyle>
            <a:lvl1pPr marL="0" indent="0">
              <a:buNone/>
              <a:defRPr sz="5039"/>
            </a:lvl1pPr>
            <a:lvl2pPr marL="1439951" indent="0">
              <a:buNone/>
              <a:defRPr sz="4409"/>
            </a:lvl2pPr>
            <a:lvl3pPr marL="2879903" indent="0">
              <a:buNone/>
              <a:defRPr sz="3779"/>
            </a:lvl3pPr>
            <a:lvl4pPr marL="4319854" indent="0">
              <a:buNone/>
              <a:defRPr sz="3150"/>
            </a:lvl4pPr>
            <a:lvl5pPr marL="5759806" indent="0">
              <a:buNone/>
              <a:defRPr sz="3150"/>
            </a:lvl5pPr>
            <a:lvl6pPr marL="7199757" indent="0">
              <a:buNone/>
              <a:defRPr sz="3150"/>
            </a:lvl6pPr>
            <a:lvl7pPr marL="8639708" indent="0">
              <a:buNone/>
              <a:defRPr sz="3150"/>
            </a:lvl7pPr>
            <a:lvl8pPr marL="10079660" indent="0">
              <a:buNone/>
              <a:defRPr sz="3150"/>
            </a:lvl8pPr>
            <a:lvl9pPr marL="11519611" indent="0">
              <a:buNone/>
              <a:defRPr sz="3150"/>
            </a:lvl9pPr>
          </a:lstStyle>
          <a:p>
            <a:pPr lvl="0"/>
            <a:r>
              <a:rPr lang="en-US"/>
              <a:t>Edit Master text styles</a:t>
            </a:r>
          </a:p>
        </p:txBody>
      </p:sp>
      <p:sp>
        <p:nvSpPr>
          <p:cNvPr id="5" name="Date Placeholder 4"/>
          <p:cNvSpPr>
            <a:spLocks noGrp="1"/>
          </p:cNvSpPr>
          <p:nvPr>
            <p:ph type="dt" sz="half" idx="10"/>
          </p:nvPr>
        </p:nvSpPr>
        <p:spPr/>
        <p:txBody>
          <a:bodyPr/>
          <a:lstStyle/>
          <a:p>
            <a:fld id="{603325A9-DA85-5F43-AEBB-17DC52B3D452}" type="datetimeFigureOut">
              <a:rPr lang="en-US" smtClean="0"/>
              <a:t>10/13/2025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B72726-D5C5-6B40-98DB-ED103EB488F5}" type="slidenum">
              <a:rPr lang="en-US" smtClean="0"/>
              <a:t>‹#›</a:t>
            </a:fld>
            <a:endParaRPr lang="en-US"/>
          </a:p>
        </p:txBody>
      </p:sp>
    </p:spTree>
    <p:extLst>
      <p:ext uri="{BB962C8B-B14F-4D97-AF65-F5344CB8AC3E}">
        <p14:creationId xmlns:p14="http://schemas.microsoft.com/office/powerpoint/2010/main" val="18058126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31671" y="1439968"/>
            <a:ext cx="10449614" cy="5039889"/>
          </a:xfrm>
        </p:spPr>
        <p:txBody>
          <a:bodyPr anchor="b"/>
          <a:lstStyle>
            <a:lvl1pPr>
              <a:defRPr sz="10078"/>
            </a:lvl1pPr>
          </a:lstStyle>
          <a:p>
            <a:r>
              <a:rPr lang="en-US"/>
              <a:t>Click to edit Master title style</a:t>
            </a:r>
            <a:endParaRPr lang="en-US" dirty="0"/>
          </a:p>
        </p:txBody>
      </p:sp>
      <p:sp>
        <p:nvSpPr>
          <p:cNvPr id="3" name="Picture Placeholder 2"/>
          <p:cNvSpPr>
            <a:spLocks noGrp="1" noChangeAspect="1"/>
          </p:cNvSpPr>
          <p:nvPr>
            <p:ph type="pic" idx="1"/>
          </p:nvPr>
        </p:nvSpPr>
        <p:spPr>
          <a:xfrm>
            <a:off x="13773917" y="3109937"/>
            <a:ext cx="16402140" cy="15349662"/>
          </a:xfrm>
        </p:spPr>
        <p:txBody>
          <a:bodyPr anchor="t"/>
          <a:lstStyle>
            <a:lvl1pPr marL="0" indent="0">
              <a:buNone/>
              <a:defRPr sz="10078"/>
            </a:lvl1pPr>
            <a:lvl2pPr marL="1439951" indent="0">
              <a:buNone/>
              <a:defRPr sz="8819"/>
            </a:lvl2pPr>
            <a:lvl3pPr marL="2879903" indent="0">
              <a:buNone/>
              <a:defRPr sz="7559"/>
            </a:lvl3pPr>
            <a:lvl4pPr marL="4319854" indent="0">
              <a:buNone/>
              <a:defRPr sz="6299"/>
            </a:lvl4pPr>
            <a:lvl5pPr marL="5759806" indent="0">
              <a:buNone/>
              <a:defRPr sz="6299"/>
            </a:lvl5pPr>
            <a:lvl6pPr marL="7199757" indent="0">
              <a:buNone/>
              <a:defRPr sz="6299"/>
            </a:lvl6pPr>
            <a:lvl7pPr marL="8639708" indent="0">
              <a:buNone/>
              <a:defRPr sz="6299"/>
            </a:lvl7pPr>
            <a:lvl8pPr marL="10079660" indent="0">
              <a:buNone/>
              <a:defRPr sz="6299"/>
            </a:lvl8pPr>
            <a:lvl9pPr marL="11519611" indent="0">
              <a:buNone/>
              <a:defRPr sz="6299"/>
            </a:lvl9pPr>
          </a:lstStyle>
          <a:p>
            <a:r>
              <a:rPr lang="en-US"/>
              <a:t>Click icon to add picture</a:t>
            </a:r>
            <a:endParaRPr lang="en-US" dirty="0"/>
          </a:p>
        </p:txBody>
      </p:sp>
      <p:sp>
        <p:nvSpPr>
          <p:cNvPr id="4" name="Text Placeholder 3"/>
          <p:cNvSpPr>
            <a:spLocks noGrp="1"/>
          </p:cNvSpPr>
          <p:nvPr>
            <p:ph type="body" sz="half" idx="2"/>
          </p:nvPr>
        </p:nvSpPr>
        <p:spPr>
          <a:xfrm>
            <a:off x="2231671" y="6479857"/>
            <a:ext cx="10449614" cy="12004738"/>
          </a:xfrm>
        </p:spPr>
        <p:txBody>
          <a:bodyPr/>
          <a:lstStyle>
            <a:lvl1pPr marL="0" indent="0">
              <a:buNone/>
              <a:defRPr sz="5039"/>
            </a:lvl1pPr>
            <a:lvl2pPr marL="1439951" indent="0">
              <a:buNone/>
              <a:defRPr sz="4409"/>
            </a:lvl2pPr>
            <a:lvl3pPr marL="2879903" indent="0">
              <a:buNone/>
              <a:defRPr sz="3779"/>
            </a:lvl3pPr>
            <a:lvl4pPr marL="4319854" indent="0">
              <a:buNone/>
              <a:defRPr sz="3150"/>
            </a:lvl4pPr>
            <a:lvl5pPr marL="5759806" indent="0">
              <a:buNone/>
              <a:defRPr sz="3150"/>
            </a:lvl5pPr>
            <a:lvl6pPr marL="7199757" indent="0">
              <a:buNone/>
              <a:defRPr sz="3150"/>
            </a:lvl6pPr>
            <a:lvl7pPr marL="8639708" indent="0">
              <a:buNone/>
              <a:defRPr sz="3150"/>
            </a:lvl7pPr>
            <a:lvl8pPr marL="10079660" indent="0">
              <a:buNone/>
              <a:defRPr sz="3150"/>
            </a:lvl8pPr>
            <a:lvl9pPr marL="11519611" indent="0">
              <a:buNone/>
              <a:defRPr sz="3150"/>
            </a:lvl9pPr>
          </a:lstStyle>
          <a:p>
            <a:pPr lvl="0"/>
            <a:r>
              <a:rPr lang="en-US"/>
              <a:t>Edit Master text styles</a:t>
            </a:r>
          </a:p>
        </p:txBody>
      </p:sp>
      <p:sp>
        <p:nvSpPr>
          <p:cNvPr id="5" name="Date Placeholder 4"/>
          <p:cNvSpPr>
            <a:spLocks noGrp="1"/>
          </p:cNvSpPr>
          <p:nvPr>
            <p:ph type="dt" sz="half" idx="10"/>
          </p:nvPr>
        </p:nvSpPr>
        <p:spPr/>
        <p:txBody>
          <a:bodyPr/>
          <a:lstStyle/>
          <a:p>
            <a:fld id="{603325A9-DA85-5F43-AEBB-17DC52B3D452}" type="datetimeFigureOut">
              <a:rPr lang="en-US" smtClean="0"/>
              <a:t>10/13/2025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B72726-D5C5-6B40-98DB-ED103EB488F5}" type="slidenum">
              <a:rPr lang="en-US" smtClean="0"/>
              <a:t>‹#›</a:t>
            </a:fld>
            <a:endParaRPr lang="en-US"/>
          </a:p>
        </p:txBody>
      </p:sp>
    </p:spTree>
    <p:extLst>
      <p:ext uri="{BB962C8B-B14F-4D97-AF65-F5344CB8AC3E}">
        <p14:creationId xmlns:p14="http://schemas.microsoft.com/office/powerpoint/2010/main" val="15808557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27451" y="1149979"/>
            <a:ext cx="27944386" cy="417491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27451" y="5749874"/>
            <a:ext cx="27944386" cy="137047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227451" y="20019564"/>
            <a:ext cx="7289840" cy="1149975"/>
          </a:xfrm>
          <a:prstGeom prst="rect">
            <a:avLst/>
          </a:prstGeom>
        </p:spPr>
        <p:txBody>
          <a:bodyPr vert="horz" lIns="91440" tIns="45720" rIns="91440" bIns="45720" rtlCol="0" anchor="ctr"/>
          <a:lstStyle>
            <a:lvl1pPr algn="l">
              <a:defRPr sz="3779">
                <a:solidFill>
                  <a:schemeClr val="tx1">
                    <a:tint val="75000"/>
                  </a:schemeClr>
                </a:solidFill>
              </a:defRPr>
            </a:lvl1pPr>
          </a:lstStyle>
          <a:p>
            <a:fld id="{603325A9-DA85-5F43-AEBB-17DC52B3D452}" type="datetimeFigureOut">
              <a:rPr lang="en-US" smtClean="0"/>
              <a:t>10/13/2025</a:t>
            </a:fld>
            <a:endParaRPr lang="en-US"/>
          </a:p>
        </p:txBody>
      </p:sp>
      <p:sp>
        <p:nvSpPr>
          <p:cNvPr id="5" name="Footer Placeholder 4"/>
          <p:cNvSpPr>
            <a:spLocks noGrp="1"/>
          </p:cNvSpPr>
          <p:nvPr>
            <p:ph type="ftr" sz="quarter" idx="3"/>
          </p:nvPr>
        </p:nvSpPr>
        <p:spPr>
          <a:xfrm>
            <a:off x="10732264" y="20019564"/>
            <a:ext cx="10934760" cy="1149975"/>
          </a:xfrm>
          <a:prstGeom prst="rect">
            <a:avLst/>
          </a:prstGeom>
        </p:spPr>
        <p:txBody>
          <a:bodyPr vert="horz" lIns="91440" tIns="45720" rIns="91440" bIns="45720" rtlCol="0" anchor="ctr"/>
          <a:lstStyle>
            <a:lvl1pPr algn="ctr">
              <a:defRPr sz="3779">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2881997" y="20019564"/>
            <a:ext cx="7289840" cy="1149975"/>
          </a:xfrm>
          <a:prstGeom prst="rect">
            <a:avLst/>
          </a:prstGeom>
        </p:spPr>
        <p:txBody>
          <a:bodyPr vert="horz" lIns="91440" tIns="45720" rIns="91440" bIns="45720" rtlCol="0" anchor="ctr"/>
          <a:lstStyle>
            <a:lvl1pPr algn="r">
              <a:defRPr sz="3779">
                <a:solidFill>
                  <a:schemeClr val="tx1">
                    <a:tint val="75000"/>
                  </a:schemeClr>
                </a:solidFill>
              </a:defRPr>
            </a:lvl1pPr>
          </a:lstStyle>
          <a:p>
            <a:fld id="{78B72726-D5C5-6B40-98DB-ED103EB488F5}" type="slidenum">
              <a:rPr lang="en-US" smtClean="0"/>
              <a:t>‹#›</a:t>
            </a:fld>
            <a:endParaRPr lang="en-US"/>
          </a:p>
        </p:txBody>
      </p:sp>
    </p:spTree>
    <p:extLst>
      <p:ext uri="{BB962C8B-B14F-4D97-AF65-F5344CB8AC3E}">
        <p14:creationId xmlns:p14="http://schemas.microsoft.com/office/powerpoint/2010/main" val="13077502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2879903" rtl="0" eaLnBrk="1" latinLnBrk="0" hangingPunct="1">
        <a:lnSpc>
          <a:spcPct val="90000"/>
        </a:lnSpc>
        <a:spcBef>
          <a:spcPct val="0"/>
        </a:spcBef>
        <a:buNone/>
        <a:defRPr sz="13858" kern="1200">
          <a:solidFill>
            <a:schemeClr val="tx1"/>
          </a:solidFill>
          <a:latin typeface="+mj-lt"/>
          <a:ea typeface="+mj-ea"/>
          <a:cs typeface="+mj-cs"/>
        </a:defRPr>
      </a:lvl1pPr>
    </p:titleStyle>
    <p:bodyStyle>
      <a:lvl1pPr marL="719976" indent="-719976" algn="l" defTabSz="2879903" rtl="0" eaLnBrk="1" latinLnBrk="0" hangingPunct="1">
        <a:lnSpc>
          <a:spcPct val="90000"/>
        </a:lnSpc>
        <a:spcBef>
          <a:spcPts val="3150"/>
        </a:spcBef>
        <a:buFont typeface="Arial" panose="020B0604020202020204" pitchFamily="34" charset="0"/>
        <a:buChar char="•"/>
        <a:defRPr sz="8819" kern="1200">
          <a:solidFill>
            <a:schemeClr val="tx1"/>
          </a:solidFill>
          <a:latin typeface="+mn-lt"/>
          <a:ea typeface="+mn-ea"/>
          <a:cs typeface="+mn-cs"/>
        </a:defRPr>
      </a:lvl1pPr>
      <a:lvl2pPr marL="2159927" indent="-719976" algn="l" defTabSz="2879903" rtl="0" eaLnBrk="1" latinLnBrk="0" hangingPunct="1">
        <a:lnSpc>
          <a:spcPct val="90000"/>
        </a:lnSpc>
        <a:spcBef>
          <a:spcPts val="1575"/>
        </a:spcBef>
        <a:buFont typeface="Arial" panose="020B0604020202020204" pitchFamily="34" charset="0"/>
        <a:buChar char="•"/>
        <a:defRPr sz="7559" kern="1200">
          <a:solidFill>
            <a:schemeClr val="tx1"/>
          </a:solidFill>
          <a:latin typeface="+mn-lt"/>
          <a:ea typeface="+mn-ea"/>
          <a:cs typeface="+mn-cs"/>
        </a:defRPr>
      </a:lvl2pPr>
      <a:lvl3pPr marL="3599879" indent="-719976" algn="l" defTabSz="2879903" rtl="0" eaLnBrk="1" latinLnBrk="0" hangingPunct="1">
        <a:lnSpc>
          <a:spcPct val="90000"/>
        </a:lnSpc>
        <a:spcBef>
          <a:spcPts val="1575"/>
        </a:spcBef>
        <a:buFont typeface="Arial" panose="020B0604020202020204" pitchFamily="34" charset="0"/>
        <a:buChar char="•"/>
        <a:defRPr sz="6299" kern="1200">
          <a:solidFill>
            <a:schemeClr val="tx1"/>
          </a:solidFill>
          <a:latin typeface="+mn-lt"/>
          <a:ea typeface="+mn-ea"/>
          <a:cs typeface="+mn-cs"/>
        </a:defRPr>
      </a:lvl3pPr>
      <a:lvl4pPr marL="5039830" indent="-719976" algn="l" defTabSz="2879903" rtl="0" eaLnBrk="1" latinLnBrk="0" hangingPunct="1">
        <a:lnSpc>
          <a:spcPct val="90000"/>
        </a:lnSpc>
        <a:spcBef>
          <a:spcPts val="1575"/>
        </a:spcBef>
        <a:buFont typeface="Arial" panose="020B0604020202020204" pitchFamily="34" charset="0"/>
        <a:buChar char="•"/>
        <a:defRPr sz="5669" kern="1200">
          <a:solidFill>
            <a:schemeClr val="tx1"/>
          </a:solidFill>
          <a:latin typeface="+mn-lt"/>
          <a:ea typeface="+mn-ea"/>
          <a:cs typeface="+mn-cs"/>
        </a:defRPr>
      </a:lvl4pPr>
      <a:lvl5pPr marL="6479781" indent="-719976" algn="l" defTabSz="2879903" rtl="0" eaLnBrk="1" latinLnBrk="0" hangingPunct="1">
        <a:lnSpc>
          <a:spcPct val="90000"/>
        </a:lnSpc>
        <a:spcBef>
          <a:spcPts val="1575"/>
        </a:spcBef>
        <a:buFont typeface="Arial" panose="020B0604020202020204" pitchFamily="34" charset="0"/>
        <a:buChar char="•"/>
        <a:defRPr sz="5669" kern="1200">
          <a:solidFill>
            <a:schemeClr val="tx1"/>
          </a:solidFill>
          <a:latin typeface="+mn-lt"/>
          <a:ea typeface="+mn-ea"/>
          <a:cs typeface="+mn-cs"/>
        </a:defRPr>
      </a:lvl5pPr>
      <a:lvl6pPr marL="7919733" indent="-719976" algn="l" defTabSz="2879903" rtl="0" eaLnBrk="1" latinLnBrk="0" hangingPunct="1">
        <a:lnSpc>
          <a:spcPct val="90000"/>
        </a:lnSpc>
        <a:spcBef>
          <a:spcPts val="1575"/>
        </a:spcBef>
        <a:buFont typeface="Arial" panose="020B0604020202020204" pitchFamily="34" charset="0"/>
        <a:buChar char="•"/>
        <a:defRPr sz="5669" kern="1200">
          <a:solidFill>
            <a:schemeClr val="tx1"/>
          </a:solidFill>
          <a:latin typeface="+mn-lt"/>
          <a:ea typeface="+mn-ea"/>
          <a:cs typeface="+mn-cs"/>
        </a:defRPr>
      </a:lvl6pPr>
      <a:lvl7pPr marL="9359684" indent="-719976" algn="l" defTabSz="2879903" rtl="0" eaLnBrk="1" latinLnBrk="0" hangingPunct="1">
        <a:lnSpc>
          <a:spcPct val="90000"/>
        </a:lnSpc>
        <a:spcBef>
          <a:spcPts val="1575"/>
        </a:spcBef>
        <a:buFont typeface="Arial" panose="020B0604020202020204" pitchFamily="34" charset="0"/>
        <a:buChar char="•"/>
        <a:defRPr sz="5669" kern="1200">
          <a:solidFill>
            <a:schemeClr val="tx1"/>
          </a:solidFill>
          <a:latin typeface="+mn-lt"/>
          <a:ea typeface="+mn-ea"/>
          <a:cs typeface="+mn-cs"/>
        </a:defRPr>
      </a:lvl7pPr>
      <a:lvl8pPr marL="10799636" indent="-719976" algn="l" defTabSz="2879903" rtl="0" eaLnBrk="1" latinLnBrk="0" hangingPunct="1">
        <a:lnSpc>
          <a:spcPct val="90000"/>
        </a:lnSpc>
        <a:spcBef>
          <a:spcPts val="1575"/>
        </a:spcBef>
        <a:buFont typeface="Arial" panose="020B0604020202020204" pitchFamily="34" charset="0"/>
        <a:buChar char="•"/>
        <a:defRPr sz="5669" kern="1200">
          <a:solidFill>
            <a:schemeClr val="tx1"/>
          </a:solidFill>
          <a:latin typeface="+mn-lt"/>
          <a:ea typeface="+mn-ea"/>
          <a:cs typeface="+mn-cs"/>
        </a:defRPr>
      </a:lvl8pPr>
      <a:lvl9pPr marL="12239587" indent="-719976" algn="l" defTabSz="2879903" rtl="0" eaLnBrk="1" latinLnBrk="0" hangingPunct="1">
        <a:lnSpc>
          <a:spcPct val="90000"/>
        </a:lnSpc>
        <a:spcBef>
          <a:spcPts val="1575"/>
        </a:spcBef>
        <a:buFont typeface="Arial" panose="020B0604020202020204" pitchFamily="34" charset="0"/>
        <a:buChar char="•"/>
        <a:defRPr sz="5669" kern="1200">
          <a:solidFill>
            <a:schemeClr val="tx1"/>
          </a:solidFill>
          <a:latin typeface="+mn-lt"/>
          <a:ea typeface="+mn-ea"/>
          <a:cs typeface="+mn-cs"/>
        </a:defRPr>
      </a:lvl9pPr>
    </p:bodyStyle>
    <p:otherStyle>
      <a:defPPr>
        <a:defRPr lang="en-US"/>
      </a:defPPr>
      <a:lvl1pPr marL="0" algn="l" defTabSz="2879903" rtl="0" eaLnBrk="1" latinLnBrk="0" hangingPunct="1">
        <a:defRPr sz="5669" kern="1200">
          <a:solidFill>
            <a:schemeClr val="tx1"/>
          </a:solidFill>
          <a:latin typeface="+mn-lt"/>
          <a:ea typeface="+mn-ea"/>
          <a:cs typeface="+mn-cs"/>
        </a:defRPr>
      </a:lvl1pPr>
      <a:lvl2pPr marL="1439951" algn="l" defTabSz="2879903" rtl="0" eaLnBrk="1" latinLnBrk="0" hangingPunct="1">
        <a:defRPr sz="5669" kern="1200">
          <a:solidFill>
            <a:schemeClr val="tx1"/>
          </a:solidFill>
          <a:latin typeface="+mn-lt"/>
          <a:ea typeface="+mn-ea"/>
          <a:cs typeface="+mn-cs"/>
        </a:defRPr>
      </a:lvl2pPr>
      <a:lvl3pPr marL="2879903" algn="l" defTabSz="2879903" rtl="0" eaLnBrk="1" latinLnBrk="0" hangingPunct="1">
        <a:defRPr sz="5669" kern="1200">
          <a:solidFill>
            <a:schemeClr val="tx1"/>
          </a:solidFill>
          <a:latin typeface="+mn-lt"/>
          <a:ea typeface="+mn-ea"/>
          <a:cs typeface="+mn-cs"/>
        </a:defRPr>
      </a:lvl3pPr>
      <a:lvl4pPr marL="4319854" algn="l" defTabSz="2879903" rtl="0" eaLnBrk="1" latinLnBrk="0" hangingPunct="1">
        <a:defRPr sz="5669" kern="1200">
          <a:solidFill>
            <a:schemeClr val="tx1"/>
          </a:solidFill>
          <a:latin typeface="+mn-lt"/>
          <a:ea typeface="+mn-ea"/>
          <a:cs typeface="+mn-cs"/>
        </a:defRPr>
      </a:lvl4pPr>
      <a:lvl5pPr marL="5759806" algn="l" defTabSz="2879903" rtl="0" eaLnBrk="1" latinLnBrk="0" hangingPunct="1">
        <a:defRPr sz="5669" kern="1200">
          <a:solidFill>
            <a:schemeClr val="tx1"/>
          </a:solidFill>
          <a:latin typeface="+mn-lt"/>
          <a:ea typeface="+mn-ea"/>
          <a:cs typeface="+mn-cs"/>
        </a:defRPr>
      </a:lvl5pPr>
      <a:lvl6pPr marL="7199757" algn="l" defTabSz="2879903" rtl="0" eaLnBrk="1" latinLnBrk="0" hangingPunct="1">
        <a:defRPr sz="5669" kern="1200">
          <a:solidFill>
            <a:schemeClr val="tx1"/>
          </a:solidFill>
          <a:latin typeface="+mn-lt"/>
          <a:ea typeface="+mn-ea"/>
          <a:cs typeface="+mn-cs"/>
        </a:defRPr>
      </a:lvl6pPr>
      <a:lvl7pPr marL="8639708" algn="l" defTabSz="2879903" rtl="0" eaLnBrk="1" latinLnBrk="0" hangingPunct="1">
        <a:defRPr sz="5669" kern="1200">
          <a:solidFill>
            <a:schemeClr val="tx1"/>
          </a:solidFill>
          <a:latin typeface="+mn-lt"/>
          <a:ea typeface="+mn-ea"/>
          <a:cs typeface="+mn-cs"/>
        </a:defRPr>
      </a:lvl7pPr>
      <a:lvl8pPr marL="10079660" algn="l" defTabSz="2879903" rtl="0" eaLnBrk="1" latinLnBrk="0" hangingPunct="1">
        <a:defRPr sz="5669" kern="1200">
          <a:solidFill>
            <a:schemeClr val="tx1"/>
          </a:solidFill>
          <a:latin typeface="+mn-lt"/>
          <a:ea typeface="+mn-ea"/>
          <a:cs typeface="+mn-cs"/>
        </a:defRPr>
      </a:lvl8pPr>
      <a:lvl9pPr marL="11519611" algn="l" defTabSz="2879903" rtl="0" eaLnBrk="1" latinLnBrk="0" hangingPunct="1">
        <a:defRPr sz="566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jpg"/><Relationship Id="rId4" Type="http://schemas.openxmlformats.org/officeDocument/2006/relationships/hyperlink" Target="https://doi.org/10.1111/all.16562"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1247F3B-AFDE-D84C-B3F7-2458C471E76C}"/>
              </a:ext>
            </a:extLst>
          </p:cNvPr>
          <p:cNvSpPr/>
          <p:nvPr/>
        </p:nvSpPr>
        <p:spPr>
          <a:xfrm>
            <a:off x="9029474" y="20682551"/>
            <a:ext cx="23235552" cy="369332"/>
          </a:xfrm>
          <a:prstGeom prst="rect">
            <a:avLst/>
          </a:prstGeom>
        </p:spPr>
        <p:txBody>
          <a:bodyPr wrap="square">
            <a:spAutoFit/>
          </a:bodyPr>
          <a:lstStyle/>
          <a:p>
            <a:pPr algn="r"/>
            <a:r>
              <a:rPr lang="en-US" sz="1800" dirty="0">
                <a:solidFill>
                  <a:srgbClr val="204894"/>
                </a:solidFill>
                <a:latin typeface="Arial" panose="020B0604020202020204" pitchFamily="34" charset="0"/>
                <a:cs typeface="Arial" panose="020B0604020202020204" pitchFamily="34" charset="0"/>
              </a:rPr>
              <a:t>© 2019 EAACI and John Wiley and Sons A/S. Published by John Wiley and Sons Ltd.</a:t>
            </a:r>
            <a:endParaRPr lang="en-US" sz="1000" dirty="0">
              <a:solidFill>
                <a:srgbClr val="204894"/>
              </a:solidFill>
              <a:latin typeface="Arial" panose="020B0604020202020204" pitchFamily="34" charset="0"/>
              <a:ea typeface="Apple Symbols" panose="02000000000000000000" pitchFamily="2" charset="-79"/>
              <a:cs typeface="Arial" panose="020B0604020202020204" pitchFamily="34" charset="0"/>
            </a:endParaRPr>
          </a:p>
        </p:txBody>
      </p:sp>
      <p:pic>
        <p:nvPicPr>
          <p:cNvPr id="12" name="Picture 11">
            <a:extLst>
              <a:ext uri="{FF2B5EF4-FFF2-40B4-BE49-F238E27FC236}">
                <a16:creationId xmlns:a16="http://schemas.microsoft.com/office/drawing/2014/main" id="{B003E36D-4A87-5A42-A292-5F0A851C408E}"/>
              </a:ext>
            </a:extLst>
          </p:cNvPr>
          <p:cNvPicPr>
            <a:picLocks noChangeAspect="1"/>
          </p:cNvPicPr>
          <p:nvPr/>
        </p:nvPicPr>
        <p:blipFill rotWithShape="1">
          <a:blip r:embed="rId3"/>
          <a:srcRect l="-1" t="3911" r="56231" b="16260"/>
          <a:stretch/>
        </p:blipFill>
        <p:spPr>
          <a:xfrm>
            <a:off x="0" y="19587275"/>
            <a:ext cx="9029474" cy="1537413"/>
          </a:xfrm>
          <a:prstGeom prst="rect">
            <a:avLst/>
          </a:prstGeom>
        </p:spPr>
      </p:pic>
      <p:sp>
        <p:nvSpPr>
          <p:cNvPr id="13" name="Rectangle 12">
            <a:extLst>
              <a:ext uri="{FF2B5EF4-FFF2-40B4-BE49-F238E27FC236}">
                <a16:creationId xmlns:a16="http://schemas.microsoft.com/office/drawing/2014/main" id="{54EA7365-D93A-E04E-BDE3-2E4B43CB1674}"/>
              </a:ext>
            </a:extLst>
          </p:cNvPr>
          <p:cNvSpPr/>
          <p:nvPr/>
        </p:nvSpPr>
        <p:spPr>
          <a:xfrm>
            <a:off x="0" y="21396960"/>
            <a:ext cx="32399288" cy="255994"/>
          </a:xfrm>
          <a:prstGeom prst="rect">
            <a:avLst/>
          </a:prstGeom>
          <a:solidFill>
            <a:srgbClr val="2048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9A838707-6378-5841-8DB8-4ADF7D522E3B}"/>
              </a:ext>
            </a:extLst>
          </p:cNvPr>
          <p:cNvSpPr/>
          <p:nvPr/>
        </p:nvSpPr>
        <p:spPr>
          <a:xfrm>
            <a:off x="-1" y="21177542"/>
            <a:ext cx="32399288" cy="113711"/>
          </a:xfrm>
          <a:prstGeom prst="rect">
            <a:avLst/>
          </a:prstGeom>
          <a:solidFill>
            <a:srgbClr val="2048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CDFF6694-04C9-8E48-ABE1-DA48EF9C3762}"/>
              </a:ext>
            </a:extLst>
          </p:cNvPr>
          <p:cNvSpPr/>
          <p:nvPr/>
        </p:nvSpPr>
        <p:spPr>
          <a:xfrm>
            <a:off x="683418" y="823848"/>
            <a:ext cx="31032449" cy="3046988"/>
          </a:xfrm>
          <a:prstGeom prst="rect">
            <a:avLst/>
          </a:prstGeom>
          <a:ln>
            <a:noFill/>
          </a:ln>
        </p:spPr>
        <p:txBody>
          <a:bodyPr wrap="square">
            <a:spAutoFit/>
          </a:bodyPr>
          <a:lstStyle/>
          <a:p>
            <a:pPr algn="ctr">
              <a:lnSpc>
                <a:spcPct val="150000"/>
              </a:lnSpc>
            </a:pPr>
            <a:r>
              <a:rPr lang="en-US" sz="4800" b="1" dirty="0">
                <a:solidFill>
                  <a:srgbClr val="204894"/>
                </a:solidFill>
                <a:latin typeface="Arial" panose="020B0604020202020204" pitchFamily="34" charset="0"/>
                <a:cs typeface="Arial" panose="020B0604020202020204" pitchFamily="34" charset="0"/>
              </a:rPr>
              <a:t>Fish Allergenicity Ladder and Parvalbumin Epitopes for Predicting Clinical Cross-Reactivity and Reintroduction in Chinese Population</a:t>
            </a:r>
          </a:p>
          <a:p>
            <a:pPr algn="ctr">
              <a:lnSpc>
                <a:spcPct val="150000"/>
              </a:lnSpc>
            </a:pPr>
            <a:r>
              <a:rPr lang="en-US" sz="4800" dirty="0">
                <a:solidFill>
                  <a:srgbClr val="204894"/>
                </a:solidFill>
                <a:latin typeface="Arial" panose="020B0604020202020204" pitchFamily="34" charset="0"/>
                <a:cs typeface="Arial" panose="020B0604020202020204" pitchFamily="34" charset="0"/>
              </a:rPr>
              <a:t>Christine Y. Y. Wai,  Nicki Y. H. Leung,  Agnes S. Y. Leung,  Man Fung Tang,  Åsa Marknell DeWitt,  et al.</a:t>
            </a:r>
          </a:p>
          <a:p>
            <a:pPr algn="ctr"/>
            <a:endParaRPr lang="en-US" sz="4800" dirty="0">
              <a:solidFill>
                <a:srgbClr val="204894"/>
              </a:solidFill>
              <a:latin typeface="Arial" panose="020B0604020202020204" pitchFamily="34" charset="0"/>
              <a:ea typeface="Apple Symbols" panose="02000000000000000000" pitchFamily="2" charset="-79"/>
              <a:cs typeface="Arial" panose="020B0604020202020204" pitchFamily="34" charset="0"/>
            </a:endParaRPr>
          </a:p>
        </p:txBody>
      </p:sp>
      <p:sp>
        <p:nvSpPr>
          <p:cNvPr id="2" name="Rectangle 1">
            <a:extLst>
              <a:ext uri="{FF2B5EF4-FFF2-40B4-BE49-F238E27FC236}">
                <a16:creationId xmlns:a16="http://schemas.microsoft.com/office/drawing/2014/main" id="{D6C44DA0-6EA1-3C49-80E6-A967F6AD1E69}"/>
              </a:ext>
            </a:extLst>
          </p:cNvPr>
          <p:cNvSpPr/>
          <p:nvPr/>
        </p:nvSpPr>
        <p:spPr>
          <a:xfrm>
            <a:off x="6125675" y="18269773"/>
            <a:ext cx="20147933" cy="646331"/>
          </a:xfrm>
          <a:prstGeom prst="rect">
            <a:avLst/>
          </a:prstGeom>
        </p:spPr>
        <p:txBody>
          <a:bodyPr wrap="square">
            <a:spAutoFit/>
          </a:bodyPr>
          <a:lstStyle/>
          <a:p>
            <a:pPr algn="ctr"/>
            <a:r>
              <a:rPr lang="en-US" sz="3600" i="1" dirty="0">
                <a:solidFill>
                  <a:srgbClr val="204894"/>
                </a:solidFill>
                <a:latin typeface="Arial" panose="020B0604020202020204" pitchFamily="34" charset="0"/>
                <a:cs typeface="Arial" panose="020B0604020202020204" pitchFamily="34" charset="0"/>
              </a:rPr>
              <a:t>Allergy</a:t>
            </a:r>
            <a:r>
              <a:rPr lang="en-US" sz="3600" dirty="0">
                <a:solidFill>
                  <a:srgbClr val="204894"/>
                </a:solidFill>
                <a:latin typeface="Arial" panose="020B0604020202020204" pitchFamily="34" charset="0"/>
                <a:cs typeface="Arial" panose="020B0604020202020204" pitchFamily="34" charset="0"/>
              </a:rPr>
              <a:t>.  2025; Early view </a:t>
            </a:r>
            <a:r>
              <a:rPr lang="en-US" sz="3600" dirty="0">
                <a:solidFill>
                  <a:srgbClr val="204894"/>
                </a:solidFill>
                <a:latin typeface="Arial" panose="020B0604020202020204" pitchFamily="34" charset="0"/>
                <a:cs typeface="Arial" panose="020B0604020202020204" pitchFamily="34" charset="0"/>
                <a:hlinkClick r:id="rId4"/>
              </a:rPr>
              <a:t>https://doi.org/10.1111/all.16562</a:t>
            </a:r>
            <a:r>
              <a:rPr lang="en-US" sz="3600" dirty="0">
                <a:solidFill>
                  <a:srgbClr val="204894"/>
                </a:solidFill>
                <a:latin typeface="Arial" panose="020B0604020202020204" pitchFamily="34" charset="0"/>
                <a:cs typeface="Arial" panose="020B0604020202020204" pitchFamily="34" charset="0"/>
              </a:rPr>
              <a:t> </a:t>
            </a:r>
          </a:p>
        </p:txBody>
      </p:sp>
      <p:pic>
        <p:nvPicPr>
          <p:cNvPr id="16" name="Picture 15" descr="all.16562.jpg"/>
          <p:cNvPicPr>
            <a:picLocks noChangeAspect="1"/>
          </p:cNvPicPr>
          <p:nvPr/>
        </p:nvPicPr>
        <p:blipFill>
          <a:blip r:embed="rId5"/>
          <a:stretch>
            <a:fillRect/>
          </a:stretch>
        </p:blipFill>
        <p:spPr>
          <a:xfrm>
            <a:off x="6480313" y="4693923"/>
            <a:ext cx="19893600" cy="13262400"/>
          </a:xfrm>
          <a:prstGeom prst="rect">
            <a:avLst/>
          </a:prstGeom>
        </p:spPr>
      </p:pic>
    </p:spTree>
    <p:extLst>
      <p:ext uri="{BB962C8B-B14F-4D97-AF65-F5344CB8AC3E}">
        <p14:creationId xmlns:p14="http://schemas.microsoft.com/office/powerpoint/2010/main" val="16669033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207</Words>
  <Application>Microsoft Office PowerPoint</Application>
  <PresentationFormat>Custom</PresentationFormat>
  <Paragraphs>10</Paragraphs>
  <Slides>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Calibri Light</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Anna Globinska</dc:creator>
  <cp:lastModifiedBy>Rüya Kilic</cp:lastModifiedBy>
  <cp:revision>21</cp:revision>
  <cp:lastPrinted>2019-03-05T14:03:58Z</cp:lastPrinted>
  <dcterms:created xsi:type="dcterms:W3CDTF">2019-03-05T14:03:40Z</dcterms:created>
  <dcterms:modified xsi:type="dcterms:W3CDTF">2025-10-13T20:37:21Z</dcterms:modified>
</cp:coreProperties>
</file>