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used patient samples and a murine model to understand the contribution of Bregs to EoE immunopathology.
• We find that Breg-derived IL-10 is important for controlling EoE, but that Breg expansion and function are impaired in this condition.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identify IFN-γ as a key negative regulator of Breg function in mice and patients with EoE.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IFNγ Signaling Impairs Regulatory B Cell Function Resulting in Worse Control of Esophageal Food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Rachel L. Clement,  Julie Dilollo,  Eric M. Rodríguez-López,  Cleandre M. Guerrier,  David A. Hill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Early view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https://doi.org/10.1111/all.16594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142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2025-10-13T20:37:43Z</dcterms:modified>
</cp:coreProperties>
</file>