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Tree nut-induced anaphylaxis constitutes 23% of food-induced anaphylaxis among the anaphylaxis registry.
• Confirmed elicitors differed between children (n = 845) and adults (n = 238): cashew, hazelnut and walnut were most frequent among children, while hazelnut, walnut and almond were most frequent among adults.
• Cashew-induced anaphylaxis increased from 2007 – 2024 among children but rarely affects adults (n = 11).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Growing Concern for Cashew and an Unexpected Risk From Almonds: Data From the Anaphylaxis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Veronika Höfer,  Sabine Dölle-Bierke,  Dominique Sabouraud-Leclerc,  Amandine Divaret-Chauveau,  Alice Köhli,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https://doi.org/10.1111/all.16619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2025-10-13T20:38:09Z</dcterms:modified>
</cp:coreProperties>
</file>