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evaluates proteolysis of IgE within the contexts of acute inflammations in vitro and in patient samples and the biological effects of resulting IgE proteoforms.
• Omalizumab prevents cleavage of IgE by granulocyte derived proteases into two IgE proteoforms: IgEcl (150 kDa) and Cεtr fragment (13kDa).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IgEcl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Cεtr fragments with abolished IgE receptor interaction were detected in plasma samples from patients with atopic dermatitis, chronic spontaneous urticaria and allergy.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Inflammation-Associated Control Mechanism of Allergy by Proteolysis of IgE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Estefania Ugarte-Berzal,  Erik Martens,  Rafaela Vaz Sousa Pereira,  Dries Wets,  Eva Ganseman,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Early view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https://doi.org/10.1111/all.16622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22</cp:revision>
  <cp:lastPrinted>2019-03-05T14:03:58Z</cp:lastPrinted>
  <dcterms:created xsi:type="dcterms:W3CDTF">2019-03-05T14:03:40Z</dcterms:created>
  <dcterms:modified xsi:type="dcterms:W3CDTF">2025-10-13T20:38:39Z</dcterms:modified>
</cp:coreProperties>
</file>