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54" y="86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NS- and NDS-ceramides are increased in esophageal brushes of EoE pediatric patients, with concomitant decrease in NP-ceramides, resulting in increased NS/NP-ceramide ratios.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340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EoE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epithelium has decreased expression of desaturases DEGS1 and DEGS2.  These enzymes are involved in NS-and NP-ceramides biosynthesis and regulated by IL-4/IL-13.</a:t>
            </a:r>
          </a:p>
          <a:p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unique alterations in sphingolipid biosynthesis and composition may contribute to EoE esophageal epithelia barrier dysfunction.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66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Lipidomic Analysis of Esophageal Epithelia Reveals a Distinctive Sphingolipid Profile in Eosinophilic Esophagitis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Melinda Braskett,  Elena Goleva,  Irina Bronova,  Anna Sofia Bronoff,  Katherine Lyubchenko,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Early view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https://doi.org/10.1111/all.16660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66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144</Words>
  <Application>Microsoft Office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21</cp:revision>
  <cp:lastPrinted>2019-03-05T14:03:58Z</cp:lastPrinted>
  <dcterms:created xsi:type="dcterms:W3CDTF">2019-03-05T14:03:40Z</dcterms:created>
  <dcterms:modified xsi:type="dcterms:W3CDTF">2025-10-13T20:39:06Z</dcterms:modified>
</cp:coreProperties>
</file>