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19" d="100"/>
          <a:sy n="19" d="100"/>
        </p:scale>
        <p:origin x="1954" y="86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The BAT had larger areas under the receiver-operator-characteristic curve to identify BM (0.90) and FM (0.81) allergies compared to SPT (0.70 and 0.78) and sIgE (0.79 and 0.74) to cow’s milk.
• Using optimal cut-offs for BM allergy, sensitivity and specificity were 80/90% for BAT, 70/64% for SPT and 90/66% for sIgE to cow’s milk.
• Using 100% sensitivity and 100% specificity cut-offs followed by OFC to BM led to 100% diagnostic accuracy with BAT requiring the lowest number of OFC (49%, 24% positive) compared to SPT (100%, 14% positive) and sIgE (88%, 16% positive).</a:t>
            </a: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6675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04698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Basophil Activation Test Is the Most Accurate Test in Predicting Allergic Reactions to Baked and Fresh Cow's Milk During Oral Food Challenges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Irene Bartha,  Holly Boyd,  Ru-Xin Foong,  Marta Krawiec,  Andreina Marques-Mejias,  et al.</a:t>
            </a:r>
          </a:p>
          <a:p>
            <a:pPr algn="ctr"/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2025; Early view 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https://doi.org/10.1111/all.16675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" name="Picture 15" descr="all.16675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313" y="4693923"/>
            <a:ext cx="19893600" cy="132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208</Words>
  <Application>Microsoft Office PowerPoint</Application>
  <PresentationFormat>Custom</PresentationFormat>
  <Paragraphs>10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Rüya Kilic</cp:lastModifiedBy>
  <cp:revision>23</cp:revision>
  <cp:lastPrinted>2019-03-05T14:03:58Z</cp:lastPrinted>
  <dcterms:created xsi:type="dcterms:W3CDTF">2019-03-05T14:03:40Z</dcterms:created>
  <dcterms:modified xsi:type="dcterms:W3CDTF">2025-10-13T20:39:31Z</dcterms:modified>
</cp:coreProperties>
</file>