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reports the construction and preclinical characterization of peptide-carrier-based vaccines combining all three important cat allergens (Fel d 1, Fel d 4 and Fel d 7) within single vaccine antigens, termed PreS-Cat 1-PreS-Cat 5.
•Two subcutaneous immunizations of rabbits with PreS-Cat 1-5 induce equal or better antibodies blocking allergic patients’ IgE binding to cat allergens than 6 to 15 immunizations with allergen extract-based vaccines.
•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-Cat-specific antibodies strongly inhibit specific basophil activation.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-Cat induces significantly more IL-10 in cultured PBMCs from cat allergic patients than cat allergens.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Recombinant Hypoallergenic Cat Allergy Vaccines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Daria Trifonova,  Mirela Curin,  Margarete Focke-Tejkl,  Zicheng Liu,  Kristina Borochova,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2622-2635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https://doi.org/10.1111/all.16542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2025-09-26T12:48:07Z</dcterms:modified>
</cp:coreProperties>
</file>