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 cell receptor repertoire analysis by high-throughput immune repertoire RNA-sequencing in the patients with DOCK8 deficiency.
•Comprehensive comparisons revealed a restricted TCR repertoire diversity in the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Additional assessments showed potential auto-reactive CD8+ T cell clones in the patients.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αβ T-Cell Receptor Repertoire Analysis Reveals a Unique CD8+ TCR Landscape in DOCK8-Deficient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Ceren Bozkurt,  Gökhan Cildir,  Umran Aba,  Rahmi Kutay Erdogan,  Nicholas I Warnock 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2519-2530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https://doi.org/10.1111/all.16580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2025-09-26T12:50:04Z</dcterms:modified>
</cp:coreProperties>
</file>